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323" r:id="rId3"/>
    <p:sldId id="352" r:id="rId4"/>
    <p:sldId id="353" r:id="rId5"/>
    <p:sldId id="354" r:id="rId6"/>
    <p:sldId id="355" r:id="rId7"/>
    <p:sldId id="325" r:id="rId8"/>
    <p:sldId id="328" r:id="rId9"/>
    <p:sldId id="356" r:id="rId10"/>
    <p:sldId id="357" r:id="rId11"/>
    <p:sldId id="358" r:id="rId12"/>
    <p:sldId id="3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6423"/>
    <a:srgbClr val="418B6A"/>
    <a:srgbClr val="44896A"/>
    <a:srgbClr val="2F3CA2"/>
    <a:srgbClr val="013A54"/>
    <a:srgbClr val="023953"/>
    <a:srgbClr val="E1E895"/>
    <a:srgbClr val="216F7A"/>
    <a:srgbClr val="2E9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2B313-73C5-764D-BB58-C03BB6ADEE11}" v="11" dt="2024-04-08T20:47:14.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03"/>
    <p:restoredTop sz="94728"/>
  </p:normalViewPr>
  <p:slideViewPr>
    <p:cSldViewPr snapToGrid="0" snapToObjects="1">
      <p:cViewPr varScale="1">
        <p:scale>
          <a:sx n="101" d="100"/>
          <a:sy n="101" d="100"/>
        </p:scale>
        <p:origin x="2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Giroux" userId="5c5b4856-bbb9-4f93-ab2d-8c32bd836453" providerId="ADAL" clId="{1EC2B313-73C5-764D-BB58-C03BB6ADEE11}"/>
    <pc:docChg chg="custSel addSld modSld">
      <pc:chgData name="Wayne Giroux" userId="5c5b4856-bbb9-4f93-ab2d-8c32bd836453" providerId="ADAL" clId="{1EC2B313-73C5-764D-BB58-C03BB6ADEE11}" dt="2024-04-08T20:47:14.685" v="52"/>
      <pc:docMkLst>
        <pc:docMk/>
      </pc:docMkLst>
      <pc:sldChg chg="modSp mod">
        <pc:chgData name="Wayne Giroux" userId="5c5b4856-bbb9-4f93-ab2d-8c32bd836453" providerId="ADAL" clId="{1EC2B313-73C5-764D-BB58-C03BB6ADEE11}" dt="2024-04-08T20:43:58.436" v="3" actId="403"/>
        <pc:sldMkLst>
          <pc:docMk/>
          <pc:sldMk cId="2322524295" sldId="323"/>
        </pc:sldMkLst>
        <pc:spChg chg="mod">
          <ac:chgData name="Wayne Giroux" userId="5c5b4856-bbb9-4f93-ab2d-8c32bd836453" providerId="ADAL" clId="{1EC2B313-73C5-764D-BB58-C03BB6ADEE11}" dt="2024-04-08T20:43:58.436" v="3" actId="403"/>
          <ac:spMkLst>
            <pc:docMk/>
            <pc:sldMk cId="2322524295" sldId="323"/>
            <ac:spMk id="2" creationId="{14F02828-7D30-024C-A1A0-AFFEEBFC899B}"/>
          </ac:spMkLst>
        </pc:spChg>
      </pc:sldChg>
      <pc:sldChg chg="modSp mod">
        <pc:chgData name="Wayne Giroux" userId="5c5b4856-bbb9-4f93-ab2d-8c32bd836453" providerId="ADAL" clId="{1EC2B313-73C5-764D-BB58-C03BB6ADEE11}" dt="2024-04-08T20:45:48.682" v="36" actId="1076"/>
        <pc:sldMkLst>
          <pc:docMk/>
          <pc:sldMk cId="1686449043" sldId="325"/>
        </pc:sldMkLst>
        <pc:spChg chg="mod">
          <ac:chgData name="Wayne Giroux" userId="5c5b4856-bbb9-4f93-ab2d-8c32bd836453" providerId="ADAL" clId="{1EC2B313-73C5-764D-BB58-C03BB6ADEE11}" dt="2024-04-08T20:45:43.383" v="35" actId="1076"/>
          <ac:spMkLst>
            <pc:docMk/>
            <pc:sldMk cId="1686449043" sldId="325"/>
            <ac:spMk id="2" creationId="{14F02828-7D30-024C-A1A0-AFFEEBFC899B}"/>
          </ac:spMkLst>
        </pc:spChg>
        <pc:spChg chg="mod">
          <ac:chgData name="Wayne Giroux" userId="5c5b4856-bbb9-4f93-ab2d-8c32bd836453" providerId="ADAL" clId="{1EC2B313-73C5-764D-BB58-C03BB6ADEE11}" dt="2024-04-08T20:45:48.682" v="36" actId="1076"/>
          <ac:spMkLst>
            <pc:docMk/>
            <pc:sldMk cId="1686449043" sldId="325"/>
            <ac:spMk id="6" creationId="{7A84F477-6C74-8B46-96A4-5F6286CA13F7}"/>
          </ac:spMkLst>
        </pc:spChg>
      </pc:sldChg>
      <pc:sldChg chg="modSp mod">
        <pc:chgData name="Wayne Giroux" userId="5c5b4856-bbb9-4f93-ab2d-8c32bd836453" providerId="ADAL" clId="{1EC2B313-73C5-764D-BB58-C03BB6ADEE11}" dt="2024-04-08T20:46:03.810" v="39" actId="2711"/>
        <pc:sldMkLst>
          <pc:docMk/>
          <pc:sldMk cId="3044066063" sldId="328"/>
        </pc:sldMkLst>
        <pc:spChg chg="mod">
          <ac:chgData name="Wayne Giroux" userId="5c5b4856-bbb9-4f93-ab2d-8c32bd836453" providerId="ADAL" clId="{1EC2B313-73C5-764D-BB58-C03BB6ADEE11}" dt="2024-04-08T20:46:03.810" v="39" actId="2711"/>
          <ac:spMkLst>
            <pc:docMk/>
            <pc:sldMk cId="3044066063" sldId="328"/>
            <ac:spMk id="2" creationId="{0F84530C-FDAC-F749-0653-D10F1F218DD5}"/>
          </ac:spMkLst>
        </pc:spChg>
        <pc:spChg chg="mod">
          <ac:chgData name="Wayne Giroux" userId="5c5b4856-bbb9-4f93-ab2d-8c32bd836453" providerId="ADAL" clId="{1EC2B313-73C5-764D-BB58-C03BB6ADEE11}" dt="2024-04-08T20:45:57.865" v="38" actId="27636"/>
          <ac:spMkLst>
            <pc:docMk/>
            <pc:sldMk cId="3044066063" sldId="328"/>
            <ac:spMk id="4" creationId="{34CC4DBC-DE94-DA48-BFF7-25029318199F}"/>
          </ac:spMkLst>
        </pc:spChg>
      </pc:sldChg>
      <pc:sldChg chg="modSp mod">
        <pc:chgData name="Wayne Giroux" userId="5c5b4856-bbb9-4f93-ab2d-8c32bd836453" providerId="ADAL" clId="{1EC2B313-73C5-764D-BB58-C03BB6ADEE11}" dt="2024-04-08T20:44:21.374" v="8" actId="1076"/>
        <pc:sldMkLst>
          <pc:docMk/>
          <pc:sldMk cId="1753171160" sldId="352"/>
        </pc:sldMkLst>
        <pc:spChg chg="mod">
          <ac:chgData name="Wayne Giroux" userId="5c5b4856-bbb9-4f93-ab2d-8c32bd836453" providerId="ADAL" clId="{1EC2B313-73C5-764D-BB58-C03BB6ADEE11}" dt="2024-04-08T20:44:21.374" v="8" actId="1076"/>
          <ac:spMkLst>
            <pc:docMk/>
            <pc:sldMk cId="1753171160" sldId="352"/>
            <ac:spMk id="2" creationId="{14F02828-7D30-024C-A1A0-AFFEEBFC899B}"/>
          </ac:spMkLst>
        </pc:spChg>
      </pc:sldChg>
      <pc:sldChg chg="addSp delSp modSp mod">
        <pc:chgData name="Wayne Giroux" userId="5c5b4856-bbb9-4f93-ab2d-8c32bd836453" providerId="ADAL" clId="{1EC2B313-73C5-764D-BB58-C03BB6ADEE11}" dt="2024-04-08T20:44:45.150" v="12" actId="1076"/>
        <pc:sldMkLst>
          <pc:docMk/>
          <pc:sldMk cId="3723756473" sldId="353"/>
        </pc:sldMkLst>
        <pc:spChg chg="del">
          <ac:chgData name="Wayne Giroux" userId="5c5b4856-bbb9-4f93-ab2d-8c32bd836453" providerId="ADAL" clId="{1EC2B313-73C5-764D-BB58-C03BB6ADEE11}" dt="2024-04-08T20:44:34.434" v="9" actId="478"/>
          <ac:spMkLst>
            <pc:docMk/>
            <pc:sldMk cId="3723756473" sldId="353"/>
            <ac:spMk id="2" creationId="{14F02828-7D30-024C-A1A0-AFFEEBFC899B}"/>
          </ac:spMkLst>
        </pc:spChg>
        <pc:spChg chg="add del mod">
          <ac:chgData name="Wayne Giroux" userId="5c5b4856-bbb9-4f93-ab2d-8c32bd836453" providerId="ADAL" clId="{1EC2B313-73C5-764D-BB58-C03BB6ADEE11}" dt="2024-04-08T20:44:37.885" v="11" actId="478"/>
          <ac:spMkLst>
            <pc:docMk/>
            <pc:sldMk cId="3723756473" sldId="353"/>
            <ac:spMk id="4" creationId="{39B3D46C-0875-B869-E8FC-809F271CD511}"/>
          </ac:spMkLst>
        </pc:spChg>
        <pc:spChg chg="add mod">
          <ac:chgData name="Wayne Giroux" userId="5c5b4856-bbb9-4f93-ab2d-8c32bd836453" providerId="ADAL" clId="{1EC2B313-73C5-764D-BB58-C03BB6ADEE11}" dt="2024-04-08T20:44:45.150" v="12" actId="1076"/>
          <ac:spMkLst>
            <pc:docMk/>
            <pc:sldMk cId="3723756473" sldId="353"/>
            <ac:spMk id="5" creationId="{8883B096-36BA-9DBE-23C4-A8D9E9F08E9B}"/>
          </ac:spMkLst>
        </pc:spChg>
      </pc:sldChg>
      <pc:sldChg chg="modSp mod">
        <pc:chgData name="Wayne Giroux" userId="5c5b4856-bbb9-4f93-ab2d-8c32bd836453" providerId="ADAL" clId="{1EC2B313-73C5-764D-BB58-C03BB6ADEE11}" dt="2024-04-08T20:44:50.561" v="13"/>
        <pc:sldMkLst>
          <pc:docMk/>
          <pc:sldMk cId="2467688850" sldId="354"/>
        </pc:sldMkLst>
        <pc:spChg chg="mod">
          <ac:chgData name="Wayne Giroux" userId="5c5b4856-bbb9-4f93-ab2d-8c32bd836453" providerId="ADAL" clId="{1EC2B313-73C5-764D-BB58-C03BB6ADEE11}" dt="2024-04-08T20:44:50.561" v="13"/>
          <ac:spMkLst>
            <pc:docMk/>
            <pc:sldMk cId="2467688850" sldId="354"/>
            <ac:spMk id="2" creationId="{14F02828-7D30-024C-A1A0-AFFEEBFC899B}"/>
          </ac:spMkLst>
        </pc:spChg>
      </pc:sldChg>
      <pc:sldChg chg="modSp mod">
        <pc:chgData name="Wayne Giroux" userId="5c5b4856-bbb9-4f93-ab2d-8c32bd836453" providerId="ADAL" clId="{1EC2B313-73C5-764D-BB58-C03BB6ADEE11}" dt="2024-04-08T20:45:02.400" v="21" actId="20577"/>
        <pc:sldMkLst>
          <pc:docMk/>
          <pc:sldMk cId="661372520" sldId="355"/>
        </pc:sldMkLst>
        <pc:spChg chg="mod">
          <ac:chgData name="Wayne Giroux" userId="5c5b4856-bbb9-4f93-ab2d-8c32bd836453" providerId="ADAL" clId="{1EC2B313-73C5-764D-BB58-C03BB6ADEE11}" dt="2024-04-08T20:45:02.400" v="21" actId="20577"/>
          <ac:spMkLst>
            <pc:docMk/>
            <pc:sldMk cId="661372520" sldId="355"/>
            <ac:spMk id="2" creationId="{14F02828-7D30-024C-A1A0-AFFEEBFC899B}"/>
          </ac:spMkLst>
        </pc:spChg>
      </pc:sldChg>
      <pc:sldChg chg="modSp mod">
        <pc:chgData name="Wayne Giroux" userId="5c5b4856-bbb9-4f93-ab2d-8c32bd836453" providerId="ADAL" clId="{1EC2B313-73C5-764D-BB58-C03BB6ADEE11}" dt="2024-04-08T20:46:22.146" v="42" actId="404"/>
        <pc:sldMkLst>
          <pc:docMk/>
          <pc:sldMk cId="136791399" sldId="356"/>
        </pc:sldMkLst>
        <pc:spChg chg="mod">
          <ac:chgData name="Wayne Giroux" userId="5c5b4856-bbb9-4f93-ab2d-8c32bd836453" providerId="ADAL" clId="{1EC2B313-73C5-764D-BB58-C03BB6ADEE11}" dt="2024-04-08T20:46:14.315" v="40" actId="2711"/>
          <ac:spMkLst>
            <pc:docMk/>
            <pc:sldMk cId="136791399" sldId="356"/>
            <ac:spMk id="2" creationId="{0F84530C-FDAC-F749-0653-D10F1F218DD5}"/>
          </ac:spMkLst>
        </pc:spChg>
        <pc:spChg chg="mod">
          <ac:chgData name="Wayne Giroux" userId="5c5b4856-bbb9-4f93-ab2d-8c32bd836453" providerId="ADAL" clId="{1EC2B313-73C5-764D-BB58-C03BB6ADEE11}" dt="2024-04-08T20:46:22.146" v="42" actId="404"/>
          <ac:spMkLst>
            <pc:docMk/>
            <pc:sldMk cId="136791399" sldId="356"/>
            <ac:spMk id="4" creationId="{34CC4DBC-DE94-DA48-BFF7-25029318199F}"/>
          </ac:spMkLst>
        </pc:spChg>
      </pc:sldChg>
      <pc:sldChg chg="modSp mod">
        <pc:chgData name="Wayne Giroux" userId="5c5b4856-bbb9-4f93-ab2d-8c32bd836453" providerId="ADAL" clId="{1EC2B313-73C5-764D-BB58-C03BB6ADEE11}" dt="2024-04-08T20:46:36.120" v="43" actId="2711"/>
        <pc:sldMkLst>
          <pc:docMk/>
          <pc:sldMk cId="2407182673" sldId="357"/>
        </pc:sldMkLst>
        <pc:spChg chg="mod">
          <ac:chgData name="Wayne Giroux" userId="5c5b4856-bbb9-4f93-ab2d-8c32bd836453" providerId="ADAL" clId="{1EC2B313-73C5-764D-BB58-C03BB6ADEE11}" dt="2024-04-08T20:46:36.120" v="43" actId="2711"/>
          <ac:spMkLst>
            <pc:docMk/>
            <pc:sldMk cId="2407182673" sldId="357"/>
            <ac:spMk id="2" creationId="{0F84530C-FDAC-F749-0653-D10F1F218DD5}"/>
          </ac:spMkLst>
        </pc:spChg>
        <pc:spChg chg="mod">
          <ac:chgData name="Wayne Giroux" userId="5c5b4856-bbb9-4f93-ab2d-8c32bd836453" providerId="ADAL" clId="{1EC2B313-73C5-764D-BB58-C03BB6ADEE11}" dt="2024-04-08T20:46:36.120" v="43" actId="2711"/>
          <ac:spMkLst>
            <pc:docMk/>
            <pc:sldMk cId="2407182673" sldId="357"/>
            <ac:spMk id="4" creationId="{34CC4DBC-DE94-DA48-BFF7-25029318199F}"/>
          </ac:spMkLst>
        </pc:spChg>
      </pc:sldChg>
      <pc:sldChg chg="modSp mod">
        <pc:chgData name="Wayne Giroux" userId="5c5b4856-bbb9-4f93-ab2d-8c32bd836453" providerId="ADAL" clId="{1EC2B313-73C5-764D-BB58-C03BB6ADEE11}" dt="2024-04-08T20:47:04.328" v="51" actId="27636"/>
        <pc:sldMkLst>
          <pc:docMk/>
          <pc:sldMk cId="3446050753" sldId="358"/>
        </pc:sldMkLst>
        <pc:spChg chg="mod">
          <ac:chgData name="Wayne Giroux" userId="5c5b4856-bbb9-4f93-ab2d-8c32bd836453" providerId="ADAL" clId="{1EC2B313-73C5-764D-BB58-C03BB6ADEE11}" dt="2024-04-08T20:47:04.328" v="51" actId="27636"/>
          <ac:spMkLst>
            <pc:docMk/>
            <pc:sldMk cId="3446050753" sldId="358"/>
            <ac:spMk id="2" creationId="{14F02828-7D30-024C-A1A0-AFFEEBFC899B}"/>
          </ac:spMkLst>
        </pc:spChg>
        <pc:spChg chg="mod">
          <ac:chgData name="Wayne Giroux" userId="5c5b4856-bbb9-4f93-ab2d-8c32bd836453" providerId="ADAL" clId="{1EC2B313-73C5-764D-BB58-C03BB6ADEE11}" dt="2024-04-08T20:46:54.236" v="46" actId="1076"/>
          <ac:spMkLst>
            <pc:docMk/>
            <pc:sldMk cId="3446050753" sldId="358"/>
            <ac:spMk id="6" creationId="{7A84F477-6C74-8B46-96A4-5F6286CA13F7}"/>
          </ac:spMkLst>
        </pc:spChg>
      </pc:sldChg>
      <pc:sldChg chg="add">
        <pc:chgData name="Wayne Giroux" userId="5c5b4856-bbb9-4f93-ab2d-8c32bd836453" providerId="ADAL" clId="{1EC2B313-73C5-764D-BB58-C03BB6ADEE11}" dt="2024-04-08T20:47:14.685" v="52"/>
        <pc:sldMkLst>
          <pc:docMk/>
          <pc:sldMk cId="536107333" sldId="3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12BE-987A-5E49-A312-16D378A91F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C19285-9311-004C-9392-FD00162C7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7F3-C79D-EF44-88F6-6A561067671E}"/>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5" name="Footer Placeholder 4">
            <a:extLst>
              <a:ext uri="{FF2B5EF4-FFF2-40B4-BE49-F238E27FC236}">
                <a16:creationId xmlns:a16="http://schemas.microsoft.com/office/drawing/2014/main" id="{BB11DDDD-1CC7-074E-917A-595F9461E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7D9D0-5DA1-D74B-9D4D-91C96F6329ED}"/>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327916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F559-B01B-1E40-9013-9DC872428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03E05D-F705-064E-ADE7-F81146436C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386FD-AC89-0F41-9B27-EBC754D10B25}"/>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5" name="Footer Placeholder 4">
            <a:extLst>
              <a:ext uri="{FF2B5EF4-FFF2-40B4-BE49-F238E27FC236}">
                <a16:creationId xmlns:a16="http://schemas.microsoft.com/office/drawing/2014/main" id="{DC1400F0-5E04-1241-961B-CA63E05E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D1175-A0FB-9743-B158-85C9EADE2C06}"/>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111575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8DC2A-A57E-9946-8DD1-1716509E99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A9B8D5-0ECD-BF4F-828C-9AFF7A283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4F193-E082-3244-B656-DC1945A0174E}"/>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5" name="Footer Placeholder 4">
            <a:extLst>
              <a:ext uri="{FF2B5EF4-FFF2-40B4-BE49-F238E27FC236}">
                <a16:creationId xmlns:a16="http://schemas.microsoft.com/office/drawing/2014/main" id="{84D6C9B7-DB8D-2B47-A03C-754AD424C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A0D88-7B90-A94E-925F-6AA43F494442}"/>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163904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CE53-2408-0D44-A1A3-A39596B00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B2C93-74E9-9C41-AEC9-0D03E005C0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FE99F-93F4-274D-B955-A08A9FA44EBB}"/>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5" name="Footer Placeholder 4">
            <a:extLst>
              <a:ext uri="{FF2B5EF4-FFF2-40B4-BE49-F238E27FC236}">
                <a16:creationId xmlns:a16="http://schemas.microsoft.com/office/drawing/2014/main" id="{7E71A3B5-9FEA-3C4A-ABD9-18AE59D78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020DE-E786-3A4D-8610-C743C801EFE9}"/>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43594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C3ED-5633-0F44-B6B2-3BCF992F44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B613C4-1C18-2646-9D9D-7D2FAD498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E20166-F8F8-1648-8EA5-B8CC75B89878}"/>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5" name="Footer Placeholder 4">
            <a:extLst>
              <a:ext uri="{FF2B5EF4-FFF2-40B4-BE49-F238E27FC236}">
                <a16:creationId xmlns:a16="http://schemas.microsoft.com/office/drawing/2014/main" id="{5D362023-0BBD-0C4F-83B4-11FD14AAE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7457-C647-C240-B435-BB93FDAC3B74}"/>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50702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1826-F509-2745-8A94-1457994B7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FB2A2-E3ED-0D45-B85D-12D86450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1BAD76-FD70-AD4E-A716-6DD513CF9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D7410-8710-644F-AE96-4B831B9A5E6E}"/>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6" name="Footer Placeholder 5">
            <a:extLst>
              <a:ext uri="{FF2B5EF4-FFF2-40B4-BE49-F238E27FC236}">
                <a16:creationId xmlns:a16="http://schemas.microsoft.com/office/drawing/2014/main" id="{CC303914-9574-BC44-962B-76B0A252E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E14A2-41EB-7A4B-969F-C39E01E6B868}"/>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62213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D441-5FDD-2444-82C6-9B78C6F826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796947-17C0-054E-9DE0-BA68BECB4C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3D1080-E1C1-2944-AFB7-79370C1DD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39AA3-577E-0646-9BEE-EAAFDECCA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DD2380-2449-DA45-A23E-43854C37A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AB0772-8648-7F43-8981-4A718ADF7ADF}"/>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8" name="Footer Placeholder 7">
            <a:extLst>
              <a:ext uri="{FF2B5EF4-FFF2-40B4-BE49-F238E27FC236}">
                <a16:creationId xmlns:a16="http://schemas.microsoft.com/office/drawing/2014/main" id="{0E42BE2A-57F6-9F47-97A4-0B2B2A33EC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56DB5-AE92-6B42-8F0D-B047F4FB93DB}"/>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266138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9AF8-EA37-C743-AC9F-4F757E3BD6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8ED8DE-573F-1D44-A8FF-EFF1D0520D6C}"/>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4" name="Footer Placeholder 3">
            <a:extLst>
              <a:ext uri="{FF2B5EF4-FFF2-40B4-BE49-F238E27FC236}">
                <a16:creationId xmlns:a16="http://schemas.microsoft.com/office/drawing/2014/main" id="{47534A29-BF71-4E45-9CE1-4FC228AAB0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DF06B-DF39-F147-9AC1-01A13DCD1DC5}"/>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331622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7DABA4-8FBF-EE46-8AD3-DB65FE47F0C8}"/>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3" name="Footer Placeholder 2">
            <a:extLst>
              <a:ext uri="{FF2B5EF4-FFF2-40B4-BE49-F238E27FC236}">
                <a16:creationId xmlns:a16="http://schemas.microsoft.com/office/drawing/2014/main" id="{5A65364C-3408-9441-ABE5-2ACDAD90E5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2AEE3-7B94-A04F-8C65-052E66FFB01E}"/>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235028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9DD4-BE97-554D-A75A-CDFA0A031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00003-EA8C-2D4A-A8E8-808BA72E2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A9A6D4-B866-8A46-80E4-01C466CDF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F16B3-33F8-DA44-BBD6-F050B2E28243}"/>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6" name="Footer Placeholder 5">
            <a:extLst>
              <a:ext uri="{FF2B5EF4-FFF2-40B4-BE49-F238E27FC236}">
                <a16:creationId xmlns:a16="http://schemas.microsoft.com/office/drawing/2014/main" id="{B0A105C3-CD76-E24C-A8E8-0EE973748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9EF25-5AD8-3F47-9650-50289C8722EA}"/>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105633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3035-1897-2E49-88C5-FE64F01CC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79345-441B-9D4D-B845-0E3B91BD9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E21E9A-5A99-914B-9512-72C7661AA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E29AC-0216-FB44-990E-0C05FF2D3D21}"/>
              </a:ext>
            </a:extLst>
          </p:cNvPr>
          <p:cNvSpPr>
            <a:spLocks noGrp="1"/>
          </p:cNvSpPr>
          <p:nvPr>
            <p:ph type="dt" sz="half" idx="10"/>
          </p:nvPr>
        </p:nvSpPr>
        <p:spPr/>
        <p:txBody>
          <a:bodyPr/>
          <a:lstStyle/>
          <a:p>
            <a:fld id="{A16B52E8-9129-D542-A067-670C792174E6}" type="datetimeFigureOut">
              <a:rPr lang="en-US" smtClean="0"/>
              <a:t>4/8/24</a:t>
            </a:fld>
            <a:endParaRPr lang="en-US"/>
          </a:p>
        </p:txBody>
      </p:sp>
      <p:sp>
        <p:nvSpPr>
          <p:cNvPr id="6" name="Footer Placeholder 5">
            <a:extLst>
              <a:ext uri="{FF2B5EF4-FFF2-40B4-BE49-F238E27FC236}">
                <a16:creationId xmlns:a16="http://schemas.microsoft.com/office/drawing/2014/main" id="{0DA2C907-337E-C24C-B830-DC2061D34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63972-4E43-004D-8939-C4CE9D5E169E}"/>
              </a:ext>
            </a:extLst>
          </p:cNvPr>
          <p:cNvSpPr>
            <a:spLocks noGrp="1"/>
          </p:cNvSpPr>
          <p:nvPr>
            <p:ph type="sldNum" sz="quarter" idx="12"/>
          </p:nvPr>
        </p:nvSpPr>
        <p:spPr/>
        <p:txBody>
          <a:bodyPr/>
          <a:lstStyle/>
          <a:p>
            <a:fld id="{DE5130D5-2504-6643-A268-311B5DF1C259}" type="slidenum">
              <a:rPr lang="en-US" smtClean="0"/>
              <a:t>‹#›</a:t>
            </a:fld>
            <a:endParaRPr lang="en-US"/>
          </a:p>
        </p:txBody>
      </p:sp>
    </p:spTree>
    <p:extLst>
      <p:ext uri="{BB962C8B-B14F-4D97-AF65-F5344CB8AC3E}">
        <p14:creationId xmlns:p14="http://schemas.microsoft.com/office/powerpoint/2010/main" val="428626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BFD59-A703-8F4A-9C9B-A8E9619A0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C97AA-62BE-FF4B-8124-1B7358F29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FFFA1-6F74-2B43-A5C6-869D61860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B52E8-9129-D542-A067-670C792174E6}" type="datetimeFigureOut">
              <a:rPr lang="en-US" smtClean="0"/>
              <a:t>4/8/24</a:t>
            </a:fld>
            <a:endParaRPr lang="en-US"/>
          </a:p>
        </p:txBody>
      </p:sp>
      <p:sp>
        <p:nvSpPr>
          <p:cNvPr id="5" name="Footer Placeholder 4">
            <a:extLst>
              <a:ext uri="{FF2B5EF4-FFF2-40B4-BE49-F238E27FC236}">
                <a16:creationId xmlns:a16="http://schemas.microsoft.com/office/drawing/2014/main" id="{0B516C64-2CEF-C043-B20B-3CD1EEFC2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684101-7879-A241-8FBE-324D74B3F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130D5-2504-6643-A268-311B5DF1C259}" type="slidenum">
              <a:rPr lang="en-US" smtClean="0"/>
              <a:t>‹#›</a:t>
            </a:fld>
            <a:endParaRPr lang="en-US"/>
          </a:p>
        </p:txBody>
      </p:sp>
    </p:spTree>
    <p:extLst>
      <p:ext uri="{BB962C8B-B14F-4D97-AF65-F5344CB8AC3E}">
        <p14:creationId xmlns:p14="http://schemas.microsoft.com/office/powerpoint/2010/main" val="3234180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orange text&#10;&#10;Description automatically generated">
            <a:extLst>
              <a:ext uri="{FF2B5EF4-FFF2-40B4-BE49-F238E27FC236}">
                <a16:creationId xmlns:a16="http://schemas.microsoft.com/office/drawing/2014/main" id="{F8F5FA1F-2FFD-D611-4FE8-3D522CFCE0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144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C4DBC-DE94-DA48-BFF7-25029318199F}"/>
              </a:ext>
            </a:extLst>
          </p:cNvPr>
          <p:cNvSpPr>
            <a:spLocks noGrp="1"/>
          </p:cNvSpPr>
          <p:nvPr>
            <p:ph type="ctrTitle"/>
          </p:nvPr>
        </p:nvSpPr>
        <p:spPr>
          <a:xfrm>
            <a:off x="1221204" y="914154"/>
            <a:ext cx="9662695" cy="914646"/>
          </a:xfrm>
          <a:solidFill>
            <a:srgbClr val="FFFFFF">
              <a:alpha val="20000"/>
            </a:srgbClr>
          </a:solidFill>
        </p:spPr>
        <p:txBody>
          <a:bodyPr anchor="ctr">
            <a:normAutofit/>
          </a:bodyPr>
          <a:lstStyle/>
          <a:p>
            <a:pPr algn="l"/>
            <a:r>
              <a:rPr lang="en-US" b="1" dirty="0">
                <a:solidFill>
                  <a:srgbClr val="F26423"/>
                </a:solidFill>
                <a:latin typeface="Aeonik" panose="02010503030300000000" pitchFamily="2" charset="0"/>
              </a:rPr>
              <a:t>3. PRIDE: </a:t>
            </a:r>
            <a:r>
              <a:rPr lang="en-US" sz="4400" b="1" dirty="0">
                <a:solidFill>
                  <a:srgbClr val="F26423"/>
                </a:solidFill>
                <a:latin typeface="Aeonik" panose="02010503030300000000" pitchFamily="2" charset="0"/>
              </a:rPr>
              <a:t>I will give it all to you</a:t>
            </a:r>
            <a:endParaRPr lang="en-US" b="1" dirty="0">
              <a:solidFill>
                <a:srgbClr val="F26423"/>
              </a:solidFill>
              <a:latin typeface="Aeonik" panose="02010503030300000000" pitchFamily="2" charset="0"/>
            </a:endParaRPr>
          </a:p>
        </p:txBody>
      </p:sp>
      <p:sp>
        <p:nvSpPr>
          <p:cNvPr id="2" name="Subtitle 4">
            <a:extLst>
              <a:ext uri="{FF2B5EF4-FFF2-40B4-BE49-F238E27FC236}">
                <a16:creationId xmlns:a16="http://schemas.microsoft.com/office/drawing/2014/main" id="{0F84530C-FDAC-F749-0653-D10F1F218DD5}"/>
              </a:ext>
            </a:extLst>
          </p:cNvPr>
          <p:cNvSpPr>
            <a:spLocks noGrp="1"/>
          </p:cNvSpPr>
          <p:nvPr>
            <p:ph type="subTitle" idx="1"/>
          </p:nvPr>
        </p:nvSpPr>
        <p:spPr>
          <a:xfrm>
            <a:off x="1136072" y="2377911"/>
            <a:ext cx="10137515" cy="3578635"/>
          </a:xfrm>
          <a:solidFill>
            <a:srgbClr val="FFFFFF">
              <a:alpha val="20000"/>
            </a:srgbClr>
          </a:solidFill>
        </p:spPr>
        <p:txBody>
          <a:bodyPr>
            <a:normAutofit/>
          </a:bodyPr>
          <a:lstStyle/>
          <a:p>
            <a:pPr algn="r">
              <a:lnSpc>
                <a:spcPct val="100000"/>
              </a:lnSpc>
            </a:pPr>
            <a:r>
              <a:rPr lang="en-US" sz="4000" i="1" dirty="0">
                <a:solidFill>
                  <a:srgbClr val="F26423"/>
                </a:solidFill>
                <a:latin typeface="Aeonik" panose="02010503030300000000" pitchFamily="2" charset="0"/>
                <a:ea typeface="Droid Serif" panose="02020600060500020200" pitchFamily="18" charset="0"/>
                <a:cs typeface="Droid Serif" panose="02020600060500020200" pitchFamily="18" charset="0"/>
              </a:rPr>
              <a:t>Verse 9: “I will give it all to you,” he said, “if you will kneel down and worship me.” </a:t>
            </a:r>
          </a:p>
        </p:txBody>
      </p:sp>
    </p:spTree>
    <p:extLst>
      <p:ext uri="{BB962C8B-B14F-4D97-AF65-F5344CB8AC3E}">
        <p14:creationId xmlns:p14="http://schemas.microsoft.com/office/powerpoint/2010/main" val="240718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2828-7D30-024C-A1A0-AFFEEBFC899B}"/>
              </a:ext>
            </a:extLst>
          </p:cNvPr>
          <p:cNvSpPr>
            <a:spLocks noGrp="1"/>
          </p:cNvSpPr>
          <p:nvPr>
            <p:ph type="title"/>
          </p:nvPr>
        </p:nvSpPr>
        <p:spPr>
          <a:xfrm>
            <a:off x="3367100" y="244657"/>
            <a:ext cx="5762599" cy="784044"/>
          </a:xfrm>
        </p:spPr>
        <p:txBody>
          <a:bodyPr anchor="t">
            <a:normAutofit fontScale="90000"/>
          </a:bodyPr>
          <a:lstStyle/>
          <a:p>
            <a:pPr algn="ctr"/>
            <a:r>
              <a:rPr lang="en-US" sz="5400" b="1" i="1" dirty="0">
                <a:solidFill>
                  <a:srgbClr val="F26423"/>
                </a:solidFill>
                <a:latin typeface="Aeonik" panose="02010503030300000000" pitchFamily="2" charset="0"/>
                <a:ea typeface="Droid Serif" panose="02020600060500020200" pitchFamily="18" charset="0"/>
                <a:cs typeface="Droid Serif" panose="02020600060500020200" pitchFamily="18" charset="0"/>
              </a:rPr>
              <a:t>DISCUSSION</a:t>
            </a:r>
          </a:p>
        </p:txBody>
      </p:sp>
      <p:sp>
        <p:nvSpPr>
          <p:cNvPr id="6" name="TextBox 5">
            <a:extLst>
              <a:ext uri="{FF2B5EF4-FFF2-40B4-BE49-F238E27FC236}">
                <a16:creationId xmlns:a16="http://schemas.microsoft.com/office/drawing/2014/main" id="{7A84F477-6C74-8B46-96A4-5F6286CA13F7}"/>
              </a:ext>
            </a:extLst>
          </p:cNvPr>
          <p:cNvSpPr txBox="1"/>
          <p:nvPr/>
        </p:nvSpPr>
        <p:spPr>
          <a:xfrm>
            <a:off x="1196713" y="1413063"/>
            <a:ext cx="10103372" cy="4031873"/>
          </a:xfrm>
          <a:prstGeom prst="rect">
            <a:avLst/>
          </a:prstGeom>
          <a:solidFill>
            <a:srgbClr val="FFFFFF">
              <a:alpha val="27059"/>
            </a:srgbClr>
          </a:solidFill>
        </p:spPr>
        <p:txBody>
          <a:bodyPr wrap="square" rtlCol="0" anchor="ctr">
            <a:spAutoFit/>
          </a:bodyPr>
          <a:lstStyle/>
          <a:p>
            <a:pPr marL="742950" indent="-742950">
              <a:buFont typeface="+mj-lt"/>
              <a:buAutoNum type="arabicPeriod"/>
            </a:pPr>
            <a:r>
              <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In what areas of your life is the enemy trying to get you to doubt God?</a:t>
            </a:r>
          </a:p>
          <a:p>
            <a:pPr marL="742950" indent="-742950">
              <a:buFont typeface="+mj-lt"/>
              <a:buAutoNum type="arabicPeriod"/>
            </a:pPr>
            <a:endPar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endParaRPr>
          </a:p>
          <a:p>
            <a:pPr marL="742950" indent="-742950">
              <a:buFont typeface="+mj-lt"/>
              <a:buAutoNum type="arabicPeriod"/>
            </a:pPr>
            <a:r>
              <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Jesus resisted the enemy with scripture; what are some verses you know that can encourage you or someone else when temptation comes?</a:t>
            </a:r>
          </a:p>
          <a:p>
            <a:pPr marL="742950" indent="-742950">
              <a:buFont typeface="+mj-lt"/>
              <a:buAutoNum type="arabicPeriod"/>
            </a:pPr>
            <a:endPar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endParaRPr>
          </a:p>
          <a:p>
            <a:pPr marL="742950" indent="-742950">
              <a:buFont typeface="+mj-lt"/>
              <a:buAutoNum type="arabicPeriod"/>
            </a:pPr>
            <a:r>
              <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Spend a few moments praying for each other.</a:t>
            </a:r>
          </a:p>
        </p:txBody>
      </p:sp>
    </p:spTree>
    <p:extLst>
      <p:ext uri="{BB962C8B-B14F-4D97-AF65-F5344CB8AC3E}">
        <p14:creationId xmlns:p14="http://schemas.microsoft.com/office/powerpoint/2010/main" val="344605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orange text&#10;&#10;Description automatically generated">
            <a:extLst>
              <a:ext uri="{FF2B5EF4-FFF2-40B4-BE49-F238E27FC236}">
                <a16:creationId xmlns:a16="http://schemas.microsoft.com/office/drawing/2014/main" id="{F8F5FA1F-2FFD-D611-4FE8-3D522CFCE0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610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2828-7D30-024C-A1A0-AFFEEBFC899B}"/>
              </a:ext>
            </a:extLst>
          </p:cNvPr>
          <p:cNvSpPr>
            <a:spLocks noGrp="1"/>
          </p:cNvSpPr>
          <p:nvPr>
            <p:ph type="title"/>
          </p:nvPr>
        </p:nvSpPr>
        <p:spPr>
          <a:xfrm>
            <a:off x="2835607" y="281598"/>
            <a:ext cx="6500799" cy="1325563"/>
          </a:xfrm>
        </p:spPr>
        <p:txBody>
          <a:bodyPr anchor="t">
            <a:normAutofit/>
          </a:bodyPr>
          <a:lstStyle/>
          <a:p>
            <a:pPr algn="ctr"/>
            <a:r>
              <a:rPr lang="en-US" sz="5400" b="1" i="1" dirty="0">
                <a:solidFill>
                  <a:srgbClr val="F26423"/>
                </a:solidFill>
                <a:latin typeface="Aeonik" panose="02010503030300000000" pitchFamily="2" charset="0"/>
                <a:ea typeface="Droid Serif" panose="02020600060500020200" pitchFamily="18" charset="0"/>
                <a:cs typeface="Droid Serif" panose="02020600060500020200" pitchFamily="18" charset="0"/>
              </a:rPr>
              <a:t>Matthew 4:1-11</a:t>
            </a:r>
          </a:p>
        </p:txBody>
      </p:sp>
      <p:sp>
        <p:nvSpPr>
          <p:cNvPr id="6" name="TextBox 5">
            <a:extLst>
              <a:ext uri="{FF2B5EF4-FFF2-40B4-BE49-F238E27FC236}">
                <a16:creationId xmlns:a16="http://schemas.microsoft.com/office/drawing/2014/main" id="{7A84F477-6C74-8B46-96A4-5F6286CA13F7}"/>
              </a:ext>
            </a:extLst>
          </p:cNvPr>
          <p:cNvSpPr txBox="1"/>
          <p:nvPr/>
        </p:nvSpPr>
        <p:spPr>
          <a:xfrm>
            <a:off x="1034320" y="1443841"/>
            <a:ext cx="10103372" cy="3970318"/>
          </a:xfrm>
          <a:prstGeom prst="rect">
            <a:avLst/>
          </a:prstGeom>
          <a:solidFill>
            <a:srgbClr val="FFFFFF">
              <a:alpha val="39924"/>
            </a:srgbClr>
          </a:solidFill>
        </p:spPr>
        <p:txBody>
          <a:bodyPr wrap="square" rtlCol="0">
            <a:spAutoFit/>
          </a:bodyPr>
          <a:lstStyle/>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1 </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Then Jesus was led by the Spirit into the wilderness to be tempted there by the devil. </a:t>
            </a: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2</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For forty days and forty nights he fasted and became very hungry.</a:t>
            </a: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3 </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During that time the devil came and said to him, “If you are the Son of God, tell these stones to become loaves of bread.”</a:t>
            </a:r>
          </a:p>
        </p:txBody>
      </p:sp>
    </p:spTree>
    <p:extLst>
      <p:ext uri="{BB962C8B-B14F-4D97-AF65-F5344CB8AC3E}">
        <p14:creationId xmlns:p14="http://schemas.microsoft.com/office/powerpoint/2010/main" val="232252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2828-7D30-024C-A1A0-AFFEEBFC899B}"/>
              </a:ext>
            </a:extLst>
          </p:cNvPr>
          <p:cNvSpPr>
            <a:spLocks noGrp="1"/>
          </p:cNvSpPr>
          <p:nvPr>
            <p:ph type="title"/>
          </p:nvPr>
        </p:nvSpPr>
        <p:spPr>
          <a:xfrm>
            <a:off x="2835606" y="154598"/>
            <a:ext cx="6500799" cy="1325563"/>
          </a:xfrm>
        </p:spPr>
        <p:txBody>
          <a:bodyPr anchor="t">
            <a:normAutofit/>
          </a:bodyPr>
          <a:lstStyle/>
          <a:p>
            <a:pPr algn="ctr"/>
            <a:r>
              <a:rPr lang="en-US" sz="5400" b="1" i="1" dirty="0">
                <a:solidFill>
                  <a:srgbClr val="F26423"/>
                </a:solidFill>
                <a:latin typeface="Aeonik" panose="02010503030300000000" pitchFamily="2" charset="0"/>
                <a:ea typeface="Droid Serif" panose="02020600060500020200" pitchFamily="18" charset="0"/>
                <a:cs typeface="Droid Serif" panose="02020600060500020200" pitchFamily="18" charset="0"/>
              </a:rPr>
              <a:t>Matthew 4:1-11</a:t>
            </a:r>
          </a:p>
        </p:txBody>
      </p:sp>
      <p:sp>
        <p:nvSpPr>
          <p:cNvPr id="6" name="TextBox 5">
            <a:extLst>
              <a:ext uri="{FF2B5EF4-FFF2-40B4-BE49-F238E27FC236}">
                <a16:creationId xmlns:a16="http://schemas.microsoft.com/office/drawing/2014/main" id="{7A84F477-6C74-8B46-96A4-5F6286CA13F7}"/>
              </a:ext>
            </a:extLst>
          </p:cNvPr>
          <p:cNvSpPr txBox="1"/>
          <p:nvPr/>
        </p:nvSpPr>
        <p:spPr>
          <a:xfrm>
            <a:off x="1034320" y="944379"/>
            <a:ext cx="10103372" cy="5632311"/>
          </a:xfrm>
          <a:prstGeom prst="rect">
            <a:avLst/>
          </a:prstGeom>
          <a:solidFill>
            <a:srgbClr val="FFFFFF">
              <a:alpha val="39924"/>
            </a:srgbClr>
          </a:solidFill>
        </p:spPr>
        <p:txBody>
          <a:bodyPr wrap="square" rtlCol="0">
            <a:spAutoFit/>
          </a:bodyPr>
          <a:lstStyle/>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4 </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But Jesus told him, “No! The Scriptures say, ‘People do not live by bread alone, but by every word that comes from the mouth of God.’”</a:t>
            </a: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5</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Then the devil took him to the holy city, Jerusalem, to the highest point of the Temple, </a:t>
            </a: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6 </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and said, “If you are the Son of God, jump off! For the Scriptures say, ‘He will order his angels to protect you. And they will hold you up with their hands so you won’t even hurt your foot on a stone.’”</a:t>
            </a:r>
          </a:p>
        </p:txBody>
      </p:sp>
    </p:spTree>
    <p:extLst>
      <p:ext uri="{BB962C8B-B14F-4D97-AF65-F5344CB8AC3E}">
        <p14:creationId xmlns:p14="http://schemas.microsoft.com/office/powerpoint/2010/main" val="175317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84F477-6C74-8B46-96A4-5F6286CA13F7}"/>
              </a:ext>
            </a:extLst>
          </p:cNvPr>
          <p:cNvSpPr txBox="1"/>
          <p:nvPr/>
        </p:nvSpPr>
        <p:spPr>
          <a:xfrm>
            <a:off x="1034320" y="1443841"/>
            <a:ext cx="10103372" cy="3970318"/>
          </a:xfrm>
          <a:prstGeom prst="rect">
            <a:avLst/>
          </a:prstGeom>
          <a:solidFill>
            <a:srgbClr val="FFFFFF">
              <a:alpha val="39924"/>
            </a:srgbClr>
          </a:solidFill>
        </p:spPr>
        <p:txBody>
          <a:bodyPr wrap="square" rtlCol="0">
            <a:spAutoFit/>
          </a:bodyPr>
          <a:lstStyle/>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7</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Jesus responded, “The Scriptures also say, ‘You must not test the Lord your God.’”</a:t>
            </a: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8</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Next the devil took him to the peak of a very high mountain and showed him all the kingdoms of the world and their glory. </a:t>
            </a: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9</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“I will give it all to you,” he said, “if you will kneel down and worship me.”</a:t>
            </a:r>
          </a:p>
        </p:txBody>
      </p:sp>
      <p:sp>
        <p:nvSpPr>
          <p:cNvPr id="5" name="Title 1">
            <a:extLst>
              <a:ext uri="{FF2B5EF4-FFF2-40B4-BE49-F238E27FC236}">
                <a16:creationId xmlns:a16="http://schemas.microsoft.com/office/drawing/2014/main" id="{8883B096-36BA-9DBE-23C4-A8D9E9F08E9B}"/>
              </a:ext>
            </a:extLst>
          </p:cNvPr>
          <p:cNvSpPr txBox="1">
            <a:spLocks/>
          </p:cNvSpPr>
          <p:nvPr/>
        </p:nvSpPr>
        <p:spPr>
          <a:xfrm>
            <a:off x="2845600" y="118278"/>
            <a:ext cx="6500799"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i="1" dirty="0">
                <a:solidFill>
                  <a:srgbClr val="F26423"/>
                </a:solidFill>
                <a:latin typeface="Aeonik" panose="02010503030300000000" pitchFamily="2" charset="0"/>
                <a:ea typeface="Droid Serif" panose="02020600060500020200" pitchFamily="18" charset="0"/>
                <a:cs typeface="Droid Serif" panose="02020600060500020200" pitchFamily="18" charset="0"/>
              </a:rPr>
              <a:t>Matthew 4:1-11</a:t>
            </a:r>
          </a:p>
        </p:txBody>
      </p:sp>
    </p:spTree>
    <p:extLst>
      <p:ext uri="{BB962C8B-B14F-4D97-AF65-F5344CB8AC3E}">
        <p14:creationId xmlns:p14="http://schemas.microsoft.com/office/powerpoint/2010/main" val="372375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2828-7D30-024C-A1A0-AFFEEBFC899B}"/>
              </a:ext>
            </a:extLst>
          </p:cNvPr>
          <p:cNvSpPr>
            <a:spLocks noGrp="1"/>
          </p:cNvSpPr>
          <p:nvPr>
            <p:ph type="title"/>
          </p:nvPr>
        </p:nvSpPr>
        <p:spPr>
          <a:xfrm>
            <a:off x="2835607" y="281598"/>
            <a:ext cx="6500799" cy="1325563"/>
          </a:xfrm>
        </p:spPr>
        <p:txBody>
          <a:bodyPr anchor="t">
            <a:normAutofit/>
          </a:bodyPr>
          <a:lstStyle/>
          <a:p>
            <a:pPr algn="ctr"/>
            <a:r>
              <a:rPr lang="en-US" sz="4400" b="1" i="1" dirty="0">
                <a:solidFill>
                  <a:srgbClr val="F26423"/>
                </a:solidFill>
                <a:latin typeface="Aeonik" panose="02010503030300000000" pitchFamily="2" charset="0"/>
                <a:ea typeface="Droid Serif" panose="02020600060500020200" pitchFamily="18" charset="0"/>
                <a:cs typeface="Droid Serif" panose="02020600060500020200" pitchFamily="18" charset="0"/>
              </a:rPr>
              <a:t>Matthew 4:1-11</a:t>
            </a:r>
          </a:p>
        </p:txBody>
      </p:sp>
      <p:sp>
        <p:nvSpPr>
          <p:cNvPr id="6" name="TextBox 5">
            <a:extLst>
              <a:ext uri="{FF2B5EF4-FFF2-40B4-BE49-F238E27FC236}">
                <a16:creationId xmlns:a16="http://schemas.microsoft.com/office/drawing/2014/main" id="{7A84F477-6C74-8B46-96A4-5F6286CA13F7}"/>
              </a:ext>
            </a:extLst>
          </p:cNvPr>
          <p:cNvSpPr txBox="1"/>
          <p:nvPr/>
        </p:nvSpPr>
        <p:spPr>
          <a:xfrm>
            <a:off x="1034320" y="1443841"/>
            <a:ext cx="10103372" cy="3970318"/>
          </a:xfrm>
          <a:prstGeom prst="rect">
            <a:avLst/>
          </a:prstGeom>
          <a:solidFill>
            <a:srgbClr val="FFFFFF">
              <a:alpha val="39924"/>
            </a:srgbClr>
          </a:solidFill>
        </p:spPr>
        <p:txBody>
          <a:bodyPr wrap="square" rtlCol="0">
            <a:spAutoFit/>
          </a:bodyPr>
          <a:lstStyle/>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10</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“Get out of here, Satan,” Jesus told him. “For the Scriptures say,</a:t>
            </a:r>
          </a:p>
          <a:p>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‘You must worship the Lord your God and serve only him.’”</a:t>
            </a: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11</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Then the devil went away, and angels came and took care of Jesus.</a:t>
            </a:r>
          </a:p>
          <a:p>
            <a:endPar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246768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2828-7D30-024C-A1A0-AFFEEBFC899B}"/>
              </a:ext>
            </a:extLst>
          </p:cNvPr>
          <p:cNvSpPr>
            <a:spLocks noGrp="1"/>
          </p:cNvSpPr>
          <p:nvPr>
            <p:ph type="title"/>
          </p:nvPr>
        </p:nvSpPr>
        <p:spPr>
          <a:xfrm>
            <a:off x="2835607" y="281598"/>
            <a:ext cx="6500799" cy="1325563"/>
          </a:xfrm>
        </p:spPr>
        <p:txBody>
          <a:bodyPr anchor="t">
            <a:normAutofit/>
          </a:bodyPr>
          <a:lstStyle/>
          <a:p>
            <a:pPr algn="ctr"/>
            <a:r>
              <a:rPr lang="en-US" sz="4400" b="1" i="1" dirty="0">
                <a:solidFill>
                  <a:srgbClr val="F26423"/>
                </a:solidFill>
                <a:latin typeface="Aeonik" panose="02010503030300000000" pitchFamily="2" charset="0"/>
                <a:ea typeface="Droid Serif" panose="02020600060500020200" pitchFamily="18" charset="0"/>
                <a:cs typeface="Droid Serif" panose="02020600060500020200" pitchFamily="18" charset="0"/>
              </a:rPr>
              <a:t>Matthew 3:16-17</a:t>
            </a:r>
          </a:p>
        </p:txBody>
      </p:sp>
      <p:sp>
        <p:nvSpPr>
          <p:cNvPr id="6" name="TextBox 5">
            <a:extLst>
              <a:ext uri="{FF2B5EF4-FFF2-40B4-BE49-F238E27FC236}">
                <a16:creationId xmlns:a16="http://schemas.microsoft.com/office/drawing/2014/main" id="{7A84F477-6C74-8B46-96A4-5F6286CA13F7}"/>
              </a:ext>
            </a:extLst>
          </p:cNvPr>
          <p:cNvSpPr txBox="1"/>
          <p:nvPr/>
        </p:nvSpPr>
        <p:spPr>
          <a:xfrm>
            <a:off x="1034320" y="1443841"/>
            <a:ext cx="10103372" cy="3970318"/>
          </a:xfrm>
          <a:prstGeom prst="rect">
            <a:avLst/>
          </a:prstGeom>
          <a:solidFill>
            <a:srgbClr val="FFFFFF">
              <a:alpha val="39924"/>
            </a:srgbClr>
          </a:solidFill>
        </p:spPr>
        <p:txBody>
          <a:bodyPr wrap="square" rtlCol="0">
            <a:spAutoFit/>
          </a:bodyPr>
          <a:lstStyle/>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16</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After his baptism, as Jesus came up out of the water, the heavens were opened and he saw the Spirit of God descending like a dove and settling on him. </a:t>
            </a:r>
          </a:p>
          <a:p>
            <a:endPar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endParaRPr>
          </a:p>
          <a:p>
            <a:r>
              <a:rPr lang="en-CA" sz="3600" baseline="300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17</a:t>
            </a:r>
            <a:r>
              <a:rPr lang="en-CA" sz="36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 And a voice from heaven said, “This is my dearly loved Son, who brings me great joy.”</a:t>
            </a:r>
          </a:p>
        </p:txBody>
      </p:sp>
    </p:spTree>
    <p:extLst>
      <p:ext uri="{BB962C8B-B14F-4D97-AF65-F5344CB8AC3E}">
        <p14:creationId xmlns:p14="http://schemas.microsoft.com/office/powerpoint/2010/main" val="66137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2828-7D30-024C-A1A0-AFFEEBFC899B}"/>
              </a:ext>
            </a:extLst>
          </p:cNvPr>
          <p:cNvSpPr>
            <a:spLocks noGrp="1"/>
          </p:cNvSpPr>
          <p:nvPr>
            <p:ph type="title"/>
          </p:nvPr>
        </p:nvSpPr>
        <p:spPr>
          <a:xfrm>
            <a:off x="3214700" y="257356"/>
            <a:ext cx="5762599" cy="1219587"/>
          </a:xfrm>
        </p:spPr>
        <p:txBody>
          <a:bodyPr anchor="t">
            <a:normAutofit/>
          </a:bodyPr>
          <a:lstStyle/>
          <a:p>
            <a:pPr algn="ctr"/>
            <a:r>
              <a:rPr lang="en-US" sz="6600" b="1" i="1" dirty="0">
                <a:solidFill>
                  <a:srgbClr val="F26423"/>
                </a:solidFill>
                <a:latin typeface="Aeonik" panose="02010503030300000000" pitchFamily="2" charset="0"/>
                <a:ea typeface="Droid Serif" panose="02020600060500020200" pitchFamily="18" charset="0"/>
                <a:cs typeface="Droid Serif" panose="02020600060500020200" pitchFamily="18" charset="0"/>
              </a:rPr>
              <a:t>DISCUSSION</a:t>
            </a:r>
          </a:p>
        </p:txBody>
      </p:sp>
      <p:sp>
        <p:nvSpPr>
          <p:cNvPr id="6" name="TextBox 5">
            <a:extLst>
              <a:ext uri="{FF2B5EF4-FFF2-40B4-BE49-F238E27FC236}">
                <a16:creationId xmlns:a16="http://schemas.microsoft.com/office/drawing/2014/main" id="{7A84F477-6C74-8B46-96A4-5F6286CA13F7}"/>
              </a:ext>
            </a:extLst>
          </p:cNvPr>
          <p:cNvSpPr txBox="1"/>
          <p:nvPr/>
        </p:nvSpPr>
        <p:spPr>
          <a:xfrm>
            <a:off x="1044313" y="1413063"/>
            <a:ext cx="10103372" cy="4031873"/>
          </a:xfrm>
          <a:prstGeom prst="rect">
            <a:avLst/>
          </a:prstGeom>
          <a:solidFill>
            <a:srgbClr val="FFFFFF">
              <a:alpha val="27059"/>
            </a:srgbClr>
          </a:solidFill>
        </p:spPr>
        <p:txBody>
          <a:bodyPr wrap="square" rtlCol="0" anchor="ctr">
            <a:spAutoFit/>
          </a:bodyPr>
          <a:lstStyle/>
          <a:p>
            <a:pPr marL="742950" indent="-742950">
              <a:buFont typeface="+mj-lt"/>
              <a:buAutoNum type="arabicPeriod"/>
            </a:pPr>
            <a:r>
              <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What are some things that students your age doubt about God?</a:t>
            </a:r>
          </a:p>
          <a:p>
            <a:pPr marL="742950" indent="-742950">
              <a:buFont typeface="+mj-lt"/>
              <a:buAutoNum type="arabicPeriod"/>
            </a:pPr>
            <a:r>
              <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Have you ever seen a situation (yours or someone else’s) where the person believed something from God at one time, but then stopped believing that thing?</a:t>
            </a:r>
          </a:p>
          <a:p>
            <a:pPr marL="742950" indent="-742950">
              <a:buFont typeface="+mj-lt"/>
              <a:buAutoNum type="arabicPeriod"/>
            </a:pPr>
            <a:r>
              <a:rPr lang="en-CA" sz="3200" dirty="0">
                <a:solidFill>
                  <a:srgbClr val="F26423"/>
                </a:solidFill>
                <a:latin typeface="Aeonik Medium" panose="02010503030300000000" pitchFamily="2" charset="0"/>
                <a:ea typeface="Droid Serif" panose="02020600060500020200" pitchFamily="18" charset="0"/>
                <a:cs typeface="Droid Serif" panose="02020600060500020200" pitchFamily="18" charset="0"/>
              </a:rPr>
              <a:t>Do you have a story about a time you heard from God? What did He say? </a:t>
            </a:r>
          </a:p>
        </p:txBody>
      </p:sp>
    </p:spTree>
    <p:extLst>
      <p:ext uri="{BB962C8B-B14F-4D97-AF65-F5344CB8AC3E}">
        <p14:creationId xmlns:p14="http://schemas.microsoft.com/office/powerpoint/2010/main" val="168644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C4DBC-DE94-DA48-BFF7-25029318199F}"/>
              </a:ext>
            </a:extLst>
          </p:cNvPr>
          <p:cNvSpPr>
            <a:spLocks noGrp="1"/>
          </p:cNvSpPr>
          <p:nvPr>
            <p:ph type="ctrTitle"/>
          </p:nvPr>
        </p:nvSpPr>
        <p:spPr>
          <a:xfrm>
            <a:off x="1221204" y="914154"/>
            <a:ext cx="9662695" cy="914646"/>
          </a:xfrm>
          <a:solidFill>
            <a:srgbClr val="FFFFFF">
              <a:alpha val="20000"/>
            </a:srgbClr>
          </a:solidFill>
        </p:spPr>
        <p:txBody>
          <a:bodyPr anchor="ctr">
            <a:normAutofit fontScale="90000"/>
          </a:bodyPr>
          <a:lstStyle/>
          <a:p>
            <a:pPr algn="l"/>
            <a:r>
              <a:rPr lang="en-US" b="1" dirty="0">
                <a:solidFill>
                  <a:srgbClr val="F26423"/>
                </a:solidFill>
                <a:latin typeface="Aeonik" panose="02010503030300000000" pitchFamily="2" charset="0"/>
              </a:rPr>
              <a:t>1. SELF: </a:t>
            </a:r>
            <a:r>
              <a:rPr lang="en-US" sz="4400" b="1" dirty="0">
                <a:solidFill>
                  <a:srgbClr val="F26423"/>
                </a:solidFill>
                <a:latin typeface="Aeonik" panose="02010503030300000000" pitchFamily="2" charset="0"/>
              </a:rPr>
              <a:t>Turn these Stones to bread</a:t>
            </a:r>
          </a:p>
        </p:txBody>
      </p:sp>
      <p:sp>
        <p:nvSpPr>
          <p:cNvPr id="2" name="Subtitle 4">
            <a:extLst>
              <a:ext uri="{FF2B5EF4-FFF2-40B4-BE49-F238E27FC236}">
                <a16:creationId xmlns:a16="http://schemas.microsoft.com/office/drawing/2014/main" id="{0F84530C-FDAC-F749-0653-D10F1F218DD5}"/>
              </a:ext>
            </a:extLst>
          </p:cNvPr>
          <p:cNvSpPr>
            <a:spLocks noGrp="1"/>
          </p:cNvSpPr>
          <p:nvPr>
            <p:ph type="subTitle" idx="1"/>
          </p:nvPr>
        </p:nvSpPr>
        <p:spPr>
          <a:xfrm>
            <a:off x="1136072" y="2377911"/>
            <a:ext cx="10137515" cy="3578635"/>
          </a:xfrm>
          <a:solidFill>
            <a:srgbClr val="FFFFFF">
              <a:alpha val="20000"/>
            </a:srgbClr>
          </a:solidFill>
        </p:spPr>
        <p:txBody>
          <a:bodyPr>
            <a:normAutofit/>
          </a:bodyPr>
          <a:lstStyle/>
          <a:p>
            <a:pPr algn="r">
              <a:lnSpc>
                <a:spcPct val="100000"/>
              </a:lnSpc>
            </a:pPr>
            <a:r>
              <a:rPr lang="en-US" sz="4000" i="1" dirty="0">
                <a:solidFill>
                  <a:srgbClr val="F26423"/>
                </a:solidFill>
                <a:latin typeface="Aeonik" panose="02010503030300000000" pitchFamily="2" charset="0"/>
                <a:ea typeface="Droid Serif" panose="02020600060500020200" pitchFamily="18" charset="0"/>
                <a:cs typeface="Droid Serif" panose="02020600060500020200" pitchFamily="18" charset="0"/>
              </a:rPr>
              <a:t>Verse 3: “If you are the Son of God, tell these stones to become loaves of bread.” </a:t>
            </a:r>
          </a:p>
        </p:txBody>
      </p:sp>
    </p:spTree>
    <p:extLst>
      <p:ext uri="{BB962C8B-B14F-4D97-AF65-F5344CB8AC3E}">
        <p14:creationId xmlns:p14="http://schemas.microsoft.com/office/powerpoint/2010/main" val="304406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C4DBC-DE94-DA48-BFF7-25029318199F}"/>
              </a:ext>
            </a:extLst>
          </p:cNvPr>
          <p:cNvSpPr>
            <a:spLocks noGrp="1"/>
          </p:cNvSpPr>
          <p:nvPr>
            <p:ph type="ctrTitle"/>
          </p:nvPr>
        </p:nvSpPr>
        <p:spPr>
          <a:xfrm>
            <a:off x="1221204" y="914154"/>
            <a:ext cx="9662695" cy="914646"/>
          </a:xfrm>
          <a:solidFill>
            <a:srgbClr val="FFFFFF">
              <a:alpha val="20000"/>
            </a:srgbClr>
          </a:solidFill>
        </p:spPr>
        <p:txBody>
          <a:bodyPr anchor="ctr">
            <a:normAutofit fontScale="90000"/>
          </a:bodyPr>
          <a:lstStyle/>
          <a:p>
            <a:pPr algn="l"/>
            <a:r>
              <a:rPr lang="en-US" b="1" dirty="0">
                <a:solidFill>
                  <a:srgbClr val="F26423"/>
                </a:solidFill>
                <a:latin typeface="Aeonik" panose="02010503030300000000" pitchFamily="2" charset="0"/>
              </a:rPr>
              <a:t>2. DESERVE: </a:t>
            </a:r>
            <a:r>
              <a:rPr lang="en-US" sz="3600" b="1" dirty="0">
                <a:solidFill>
                  <a:srgbClr val="F26423"/>
                </a:solidFill>
                <a:latin typeface="Aeonik" panose="02010503030300000000" pitchFamily="2" charset="0"/>
              </a:rPr>
              <a:t>Jump, God will protect you</a:t>
            </a:r>
            <a:endParaRPr lang="en-US" b="1" dirty="0">
              <a:solidFill>
                <a:srgbClr val="F26423"/>
              </a:solidFill>
              <a:latin typeface="Aeonik" panose="02010503030300000000" pitchFamily="2" charset="0"/>
            </a:endParaRPr>
          </a:p>
        </p:txBody>
      </p:sp>
      <p:sp>
        <p:nvSpPr>
          <p:cNvPr id="2" name="Subtitle 4">
            <a:extLst>
              <a:ext uri="{FF2B5EF4-FFF2-40B4-BE49-F238E27FC236}">
                <a16:creationId xmlns:a16="http://schemas.microsoft.com/office/drawing/2014/main" id="{0F84530C-FDAC-F749-0653-D10F1F218DD5}"/>
              </a:ext>
            </a:extLst>
          </p:cNvPr>
          <p:cNvSpPr>
            <a:spLocks noGrp="1"/>
          </p:cNvSpPr>
          <p:nvPr>
            <p:ph type="subTitle" idx="1"/>
          </p:nvPr>
        </p:nvSpPr>
        <p:spPr>
          <a:xfrm>
            <a:off x="1136072" y="2377911"/>
            <a:ext cx="10137515" cy="3578635"/>
          </a:xfrm>
          <a:solidFill>
            <a:srgbClr val="FFFFFF">
              <a:alpha val="20000"/>
            </a:srgbClr>
          </a:solidFill>
        </p:spPr>
        <p:txBody>
          <a:bodyPr>
            <a:normAutofit/>
          </a:bodyPr>
          <a:lstStyle/>
          <a:p>
            <a:pPr algn="r">
              <a:lnSpc>
                <a:spcPct val="100000"/>
              </a:lnSpc>
            </a:pPr>
            <a:r>
              <a:rPr lang="en-US" sz="4000" i="1" dirty="0">
                <a:solidFill>
                  <a:srgbClr val="F26423"/>
                </a:solidFill>
                <a:latin typeface="Aeonik" panose="02010503030300000000" pitchFamily="2" charset="0"/>
                <a:ea typeface="Droid Serif" panose="02020600060500020200" pitchFamily="18" charset="0"/>
                <a:cs typeface="Droid Serif" panose="02020600060500020200" pitchFamily="18" charset="0"/>
              </a:rPr>
              <a:t>Verse 6: “If you are the Son of God, jump off! For the Scriptures say, ‘He will order his angels to protect you. And they will hold you up with their hands so you won’t even hurt your foot on a stone.’” </a:t>
            </a:r>
          </a:p>
        </p:txBody>
      </p:sp>
    </p:spTree>
    <p:extLst>
      <p:ext uri="{BB962C8B-B14F-4D97-AF65-F5344CB8AC3E}">
        <p14:creationId xmlns:p14="http://schemas.microsoft.com/office/powerpoint/2010/main" val="136791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2796</TotalTime>
  <Words>591</Words>
  <Application>Microsoft Macintosh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Aeonik</vt:lpstr>
      <vt:lpstr>Aeonik Medium</vt:lpstr>
      <vt:lpstr>Arial</vt:lpstr>
      <vt:lpstr>Calibri</vt:lpstr>
      <vt:lpstr>Calibri Light</vt:lpstr>
      <vt:lpstr>Office Theme</vt:lpstr>
      <vt:lpstr>PowerPoint Presentation</vt:lpstr>
      <vt:lpstr>Matthew 4:1-11</vt:lpstr>
      <vt:lpstr>Matthew 4:1-11</vt:lpstr>
      <vt:lpstr>PowerPoint Presentation</vt:lpstr>
      <vt:lpstr>Matthew 4:1-11</vt:lpstr>
      <vt:lpstr>Matthew 3:16-17</vt:lpstr>
      <vt:lpstr>DISCUSSION</vt:lpstr>
      <vt:lpstr>1. SELF: Turn these Stones to bread</vt:lpstr>
      <vt:lpstr>2. DESERVE: Jump, God will protect you</vt:lpstr>
      <vt:lpstr>3. PRIDE: I will give it all to you</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 Giroux</dc:creator>
  <cp:lastModifiedBy>Wayne Giroux</cp:lastModifiedBy>
  <cp:revision>20</cp:revision>
  <dcterms:created xsi:type="dcterms:W3CDTF">2020-08-07T18:17:30Z</dcterms:created>
  <dcterms:modified xsi:type="dcterms:W3CDTF">2024-04-08T20:47:19Z</dcterms:modified>
</cp:coreProperties>
</file>