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359" r:id="rId3"/>
    <p:sldId id="360" r:id="rId4"/>
    <p:sldId id="323" r:id="rId5"/>
    <p:sldId id="361" r:id="rId6"/>
    <p:sldId id="362" r:id="rId7"/>
    <p:sldId id="363" r:id="rId8"/>
    <p:sldId id="328" r:id="rId9"/>
    <p:sldId id="364" r:id="rId10"/>
    <p:sldId id="369" r:id="rId11"/>
    <p:sldId id="365" r:id="rId12"/>
    <p:sldId id="366" r:id="rId13"/>
    <p:sldId id="367" r:id="rId14"/>
    <p:sldId id="3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6423"/>
    <a:srgbClr val="418B6A"/>
    <a:srgbClr val="44896A"/>
    <a:srgbClr val="2F3CA2"/>
    <a:srgbClr val="013A54"/>
    <a:srgbClr val="023953"/>
    <a:srgbClr val="E1E895"/>
    <a:srgbClr val="216F7A"/>
    <a:srgbClr val="2E9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70F73-D9AC-7548-9F56-BEA591DC6CAF}" v="12" dt="2024-04-08T20:34:03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03"/>
    <p:restoredTop sz="94728"/>
  </p:normalViewPr>
  <p:slideViewPr>
    <p:cSldViewPr snapToGrid="0" snapToObjects="1">
      <p:cViewPr varScale="1">
        <p:scale>
          <a:sx n="101" d="100"/>
          <a:sy n="101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yne Giroux" userId="5c5b4856-bbb9-4f93-ab2d-8c32bd836453" providerId="ADAL" clId="{0BC70F73-D9AC-7548-9F56-BEA591DC6CAF}"/>
    <pc:docChg chg="undo custSel addSld delSld modSld">
      <pc:chgData name="Wayne Giroux" userId="5c5b4856-bbb9-4f93-ab2d-8c32bd836453" providerId="ADAL" clId="{0BC70F73-D9AC-7548-9F56-BEA591DC6CAF}" dt="2024-04-08T20:42:09.646" v="501" actId="113"/>
      <pc:docMkLst>
        <pc:docMk/>
      </pc:docMkLst>
      <pc:sldChg chg="modSp mod">
        <pc:chgData name="Wayne Giroux" userId="5c5b4856-bbb9-4f93-ab2d-8c32bd836453" providerId="ADAL" clId="{0BC70F73-D9AC-7548-9F56-BEA591DC6CAF}" dt="2024-04-08T20:23:16.239" v="233" actId="404"/>
        <pc:sldMkLst>
          <pc:docMk/>
          <pc:sldMk cId="2322524295" sldId="323"/>
        </pc:sldMkLst>
        <pc:spChg chg="mod">
          <ac:chgData name="Wayne Giroux" userId="5c5b4856-bbb9-4f93-ab2d-8c32bd836453" providerId="ADAL" clId="{0BC70F73-D9AC-7548-9F56-BEA591DC6CAF}" dt="2024-04-08T20:19:25.146" v="172" actId="403"/>
          <ac:spMkLst>
            <pc:docMk/>
            <pc:sldMk cId="2322524295" sldId="323"/>
            <ac:spMk id="2" creationId="{14F02828-7D30-024C-A1A0-AFFEEBFC899B}"/>
          </ac:spMkLst>
        </pc:spChg>
        <pc:spChg chg="mod">
          <ac:chgData name="Wayne Giroux" userId="5c5b4856-bbb9-4f93-ab2d-8c32bd836453" providerId="ADAL" clId="{0BC70F73-D9AC-7548-9F56-BEA591DC6CAF}" dt="2024-04-08T20:23:16.239" v="233" actId="404"/>
          <ac:spMkLst>
            <pc:docMk/>
            <pc:sldMk cId="2322524295" sldId="323"/>
            <ac:spMk id="6" creationId="{7A84F477-6C74-8B46-96A4-5F6286CA13F7}"/>
          </ac:spMkLst>
        </pc:spChg>
      </pc:sldChg>
      <pc:sldChg chg="del">
        <pc:chgData name="Wayne Giroux" userId="5c5b4856-bbb9-4f93-ab2d-8c32bd836453" providerId="ADAL" clId="{0BC70F73-D9AC-7548-9F56-BEA591DC6CAF}" dt="2024-04-08T20:25:18.328" v="258" actId="2696"/>
        <pc:sldMkLst>
          <pc:docMk/>
          <pc:sldMk cId="1686449043" sldId="325"/>
        </pc:sldMkLst>
      </pc:sldChg>
      <pc:sldChg chg="modSp mod">
        <pc:chgData name="Wayne Giroux" userId="5c5b4856-bbb9-4f93-ab2d-8c32bd836453" providerId="ADAL" clId="{0BC70F73-D9AC-7548-9F56-BEA591DC6CAF}" dt="2024-04-08T20:26:58.924" v="302" actId="20577"/>
        <pc:sldMkLst>
          <pc:docMk/>
          <pc:sldMk cId="3044066063" sldId="328"/>
        </pc:sldMkLst>
        <pc:spChg chg="mod">
          <ac:chgData name="Wayne Giroux" userId="5c5b4856-bbb9-4f93-ab2d-8c32bd836453" providerId="ADAL" clId="{0BC70F73-D9AC-7548-9F56-BEA591DC6CAF}" dt="2024-04-08T20:26:58.924" v="302" actId="20577"/>
          <ac:spMkLst>
            <pc:docMk/>
            <pc:sldMk cId="3044066063" sldId="328"/>
            <ac:spMk id="2" creationId="{0F84530C-FDAC-F749-0653-D10F1F218DD5}"/>
          </ac:spMkLst>
        </pc:spChg>
        <pc:spChg chg="mod">
          <ac:chgData name="Wayne Giroux" userId="5c5b4856-bbb9-4f93-ab2d-8c32bd836453" providerId="ADAL" clId="{0BC70F73-D9AC-7548-9F56-BEA591DC6CAF}" dt="2024-04-08T20:25:48.332" v="274" actId="20577"/>
          <ac:spMkLst>
            <pc:docMk/>
            <pc:sldMk cId="3044066063" sldId="328"/>
            <ac:spMk id="4" creationId="{34CC4DBC-DE94-DA48-BFF7-25029318199F}"/>
          </ac:spMkLst>
        </pc:spChg>
      </pc:sldChg>
      <pc:sldChg chg="del">
        <pc:chgData name="Wayne Giroux" userId="5c5b4856-bbb9-4f93-ab2d-8c32bd836453" providerId="ADAL" clId="{0BC70F73-D9AC-7548-9F56-BEA591DC6CAF}" dt="2024-04-08T20:21:21.964" v="209" actId="2696"/>
        <pc:sldMkLst>
          <pc:docMk/>
          <pc:sldMk cId="1753171160" sldId="352"/>
        </pc:sldMkLst>
      </pc:sldChg>
      <pc:sldChg chg="del">
        <pc:chgData name="Wayne Giroux" userId="5c5b4856-bbb9-4f93-ab2d-8c32bd836453" providerId="ADAL" clId="{0BC70F73-D9AC-7548-9F56-BEA591DC6CAF}" dt="2024-04-08T20:21:22.819" v="210" actId="2696"/>
        <pc:sldMkLst>
          <pc:docMk/>
          <pc:sldMk cId="3723756473" sldId="353"/>
        </pc:sldMkLst>
      </pc:sldChg>
      <pc:sldChg chg="del">
        <pc:chgData name="Wayne Giroux" userId="5c5b4856-bbb9-4f93-ab2d-8c32bd836453" providerId="ADAL" clId="{0BC70F73-D9AC-7548-9F56-BEA591DC6CAF}" dt="2024-04-08T20:21:23.482" v="211" actId="2696"/>
        <pc:sldMkLst>
          <pc:docMk/>
          <pc:sldMk cId="2467688850" sldId="354"/>
        </pc:sldMkLst>
      </pc:sldChg>
      <pc:sldChg chg="del">
        <pc:chgData name="Wayne Giroux" userId="5c5b4856-bbb9-4f93-ab2d-8c32bd836453" providerId="ADAL" clId="{0BC70F73-D9AC-7548-9F56-BEA591DC6CAF}" dt="2024-04-08T20:21:24.086" v="212" actId="2696"/>
        <pc:sldMkLst>
          <pc:docMk/>
          <pc:sldMk cId="661372520" sldId="355"/>
        </pc:sldMkLst>
      </pc:sldChg>
      <pc:sldChg chg="del">
        <pc:chgData name="Wayne Giroux" userId="5c5b4856-bbb9-4f93-ab2d-8c32bd836453" providerId="ADAL" clId="{0BC70F73-D9AC-7548-9F56-BEA591DC6CAF}" dt="2024-04-08T20:33:41.006" v="442" actId="2696"/>
        <pc:sldMkLst>
          <pc:docMk/>
          <pc:sldMk cId="136791399" sldId="356"/>
        </pc:sldMkLst>
      </pc:sldChg>
      <pc:sldChg chg="del">
        <pc:chgData name="Wayne Giroux" userId="5c5b4856-bbb9-4f93-ab2d-8c32bd836453" providerId="ADAL" clId="{0BC70F73-D9AC-7548-9F56-BEA591DC6CAF}" dt="2024-04-08T20:33:41.528" v="443" actId="2696"/>
        <pc:sldMkLst>
          <pc:docMk/>
          <pc:sldMk cId="2407182673" sldId="357"/>
        </pc:sldMkLst>
      </pc:sldChg>
      <pc:sldChg chg="del">
        <pc:chgData name="Wayne Giroux" userId="5c5b4856-bbb9-4f93-ab2d-8c32bd836453" providerId="ADAL" clId="{0BC70F73-D9AC-7548-9F56-BEA591DC6CAF}" dt="2024-04-08T20:33:41.959" v="444" actId="2696"/>
        <pc:sldMkLst>
          <pc:docMk/>
          <pc:sldMk cId="3446050753" sldId="358"/>
        </pc:sldMkLst>
      </pc:sldChg>
      <pc:sldChg chg="modSp mod">
        <pc:chgData name="Wayne Giroux" userId="5c5b4856-bbb9-4f93-ab2d-8c32bd836453" providerId="ADAL" clId="{0BC70F73-D9AC-7548-9F56-BEA591DC6CAF}" dt="2024-04-08T20:42:09.646" v="501" actId="113"/>
        <pc:sldMkLst>
          <pc:docMk/>
          <pc:sldMk cId="1696367965" sldId="359"/>
        </pc:sldMkLst>
        <pc:spChg chg="mod">
          <ac:chgData name="Wayne Giroux" userId="5c5b4856-bbb9-4f93-ab2d-8c32bd836453" providerId="ADAL" clId="{0BC70F73-D9AC-7548-9F56-BEA591DC6CAF}" dt="2024-04-08T20:42:09.646" v="501" actId="113"/>
          <ac:spMkLst>
            <pc:docMk/>
            <pc:sldMk cId="1696367965" sldId="359"/>
            <ac:spMk id="2" creationId="{0F84530C-FDAC-F749-0653-D10F1F218DD5}"/>
          </ac:spMkLst>
        </pc:spChg>
        <pc:spChg chg="mod">
          <ac:chgData name="Wayne Giroux" userId="5c5b4856-bbb9-4f93-ab2d-8c32bd836453" providerId="ADAL" clId="{0BC70F73-D9AC-7548-9F56-BEA591DC6CAF}" dt="2024-04-08T20:16:29.115" v="0" actId="2711"/>
          <ac:spMkLst>
            <pc:docMk/>
            <pc:sldMk cId="1696367965" sldId="359"/>
            <ac:spMk id="4" creationId="{34CC4DBC-DE94-DA48-BFF7-25029318199F}"/>
          </ac:spMkLst>
        </pc:spChg>
      </pc:sldChg>
      <pc:sldChg chg="modSp add mod">
        <pc:chgData name="Wayne Giroux" userId="5c5b4856-bbb9-4f93-ab2d-8c32bd836453" providerId="ADAL" clId="{0BC70F73-D9AC-7548-9F56-BEA591DC6CAF}" dt="2024-04-08T20:18:56.835" v="152" actId="20577"/>
        <pc:sldMkLst>
          <pc:docMk/>
          <pc:sldMk cId="1867688339" sldId="360"/>
        </pc:sldMkLst>
        <pc:spChg chg="mod">
          <ac:chgData name="Wayne Giroux" userId="5c5b4856-bbb9-4f93-ab2d-8c32bd836453" providerId="ADAL" clId="{0BC70F73-D9AC-7548-9F56-BEA591DC6CAF}" dt="2024-04-08T20:18:56.835" v="152" actId="20577"/>
          <ac:spMkLst>
            <pc:docMk/>
            <pc:sldMk cId="1867688339" sldId="360"/>
            <ac:spMk id="2" creationId="{0F84530C-FDAC-F749-0653-D10F1F218DD5}"/>
          </ac:spMkLst>
        </pc:spChg>
      </pc:sldChg>
      <pc:sldChg chg="del">
        <pc:chgData name="Wayne Giroux" userId="5c5b4856-bbb9-4f93-ab2d-8c32bd836453" providerId="ADAL" clId="{0BC70F73-D9AC-7548-9F56-BEA591DC6CAF}" dt="2024-04-08T20:16:40.478" v="2" actId="2696"/>
        <pc:sldMkLst>
          <pc:docMk/>
          <pc:sldMk cId="3358483454" sldId="360"/>
        </pc:sldMkLst>
      </pc:sldChg>
      <pc:sldChg chg="modSp add mod">
        <pc:chgData name="Wayne Giroux" userId="5c5b4856-bbb9-4f93-ab2d-8c32bd836453" providerId="ADAL" clId="{0BC70F73-D9AC-7548-9F56-BEA591DC6CAF}" dt="2024-04-08T20:23:25.620" v="235" actId="20577"/>
        <pc:sldMkLst>
          <pc:docMk/>
          <pc:sldMk cId="1711853165" sldId="361"/>
        </pc:sldMkLst>
        <pc:spChg chg="mod">
          <ac:chgData name="Wayne Giroux" userId="5c5b4856-bbb9-4f93-ab2d-8c32bd836453" providerId="ADAL" clId="{0BC70F73-D9AC-7548-9F56-BEA591DC6CAF}" dt="2024-04-08T20:23:25.620" v="235" actId="20577"/>
          <ac:spMkLst>
            <pc:docMk/>
            <pc:sldMk cId="1711853165" sldId="361"/>
            <ac:spMk id="6" creationId="{7A84F477-6C74-8B46-96A4-5F6286CA13F7}"/>
          </ac:spMkLst>
        </pc:spChg>
      </pc:sldChg>
      <pc:sldChg chg="modSp add mod">
        <pc:chgData name="Wayne Giroux" userId="5c5b4856-bbb9-4f93-ab2d-8c32bd836453" providerId="ADAL" clId="{0BC70F73-D9AC-7548-9F56-BEA591DC6CAF}" dt="2024-04-08T20:24:18.379" v="248" actId="1076"/>
        <pc:sldMkLst>
          <pc:docMk/>
          <pc:sldMk cId="4256900666" sldId="362"/>
        </pc:sldMkLst>
        <pc:spChg chg="mod">
          <ac:chgData name="Wayne Giroux" userId="5c5b4856-bbb9-4f93-ab2d-8c32bd836453" providerId="ADAL" clId="{0BC70F73-D9AC-7548-9F56-BEA591DC6CAF}" dt="2024-04-08T20:24:18.379" v="248" actId="1076"/>
          <ac:spMkLst>
            <pc:docMk/>
            <pc:sldMk cId="4256900666" sldId="362"/>
            <ac:spMk id="6" creationId="{7A84F477-6C74-8B46-96A4-5F6286CA13F7}"/>
          </ac:spMkLst>
        </pc:spChg>
      </pc:sldChg>
      <pc:sldChg chg="modSp add mod">
        <pc:chgData name="Wayne Giroux" userId="5c5b4856-bbb9-4f93-ab2d-8c32bd836453" providerId="ADAL" clId="{0BC70F73-D9AC-7548-9F56-BEA591DC6CAF}" dt="2024-04-08T20:24:51.504" v="257" actId="20577"/>
        <pc:sldMkLst>
          <pc:docMk/>
          <pc:sldMk cId="1238535" sldId="363"/>
        </pc:sldMkLst>
        <pc:spChg chg="mod">
          <ac:chgData name="Wayne Giroux" userId="5c5b4856-bbb9-4f93-ab2d-8c32bd836453" providerId="ADAL" clId="{0BC70F73-D9AC-7548-9F56-BEA591DC6CAF}" dt="2024-04-08T20:24:51.504" v="257" actId="20577"/>
          <ac:spMkLst>
            <pc:docMk/>
            <pc:sldMk cId="1238535" sldId="363"/>
            <ac:spMk id="6" creationId="{7A84F477-6C74-8B46-96A4-5F6286CA13F7}"/>
          </ac:spMkLst>
        </pc:spChg>
      </pc:sldChg>
      <pc:sldChg chg="modSp add mod">
        <pc:chgData name="Wayne Giroux" userId="5c5b4856-bbb9-4f93-ab2d-8c32bd836453" providerId="ADAL" clId="{0BC70F73-D9AC-7548-9F56-BEA591DC6CAF}" dt="2024-04-08T20:28:15.356" v="304" actId="20577"/>
        <pc:sldMkLst>
          <pc:docMk/>
          <pc:sldMk cId="2799996451" sldId="364"/>
        </pc:sldMkLst>
        <pc:spChg chg="mod">
          <ac:chgData name="Wayne Giroux" userId="5c5b4856-bbb9-4f93-ab2d-8c32bd836453" providerId="ADAL" clId="{0BC70F73-D9AC-7548-9F56-BEA591DC6CAF}" dt="2024-04-08T20:26:55.027" v="301" actId="20577"/>
          <ac:spMkLst>
            <pc:docMk/>
            <pc:sldMk cId="2799996451" sldId="364"/>
            <ac:spMk id="2" creationId="{0F84530C-FDAC-F749-0653-D10F1F218DD5}"/>
          </ac:spMkLst>
        </pc:spChg>
        <pc:spChg chg="mod">
          <ac:chgData name="Wayne Giroux" userId="5c5b4856-bbb9-4f93-ab2d-8c32bd836453" providerId="ADAL" clId="{0BC70F73-D9AC-7548-9F56-BEA591DC6CAF}" dt="2024-04-08T20:28:15.356" v="304" actId="20577"/>
          <ac:spMkLst>
            <pc:docMk/>
            <pc:sldMk cId="2799996451" sldId="364"/>
            <ac:spMk id="4" creationId="{34CC4DBC-DE94-DA48-BFF7-25029318199F}"/>
          </ac:spMkLst>
        </pc:spChg>
      </pc:sldChg>
      <pc:sldChg chg="modSp add mod">
        <pc:chgData name="Wayne Giroux" userId="5c5b4856-bbb9-4f93-ab2d-8c32bd836453" providerId="ADAL" clId="{0BC70F73-D9AC-7548-9F56-BEA591DC6CAF}" dt="2024-04-08T20:29:52.680" v="378" actId="14100"/>
        <pc:sldMkLst>
          <pc:docMk/>
          <pc:sldMk cId="1469966831" sldId="365"/>
        </pc:sldMkLst>
        <pc:spChg chg="mod">
          <ac:chgData name="Wayne Giroux" userId="5c5b4856-bbb9-4f93-ab2d-8c32bd836453" providerId="ADAL" clId="{0BC70F73-D9AC-7548-9F56-BEA591DC6CAF}" dt="2024-04-08T20:29:52.680" v="378" actId="14100"/>
          <ac:spMkLst>
            <pc:docMk/>
            <pc:sldMk cId="1469966831" sldId="365"/>
            <ac:spMk id="2" creationId="{0F84530C-FDAC-F749-0653-D10F1F218DD5}"/>
          </ac:spMkLst>
        </pc:spChg>
        <pc:spChg chg="mod">
          <ac:chgData name="Wayne Giroux" userId="5c5b4856-bbb9-4f93-ab2d-8c32bd836453" providerId="ADAL" clId="{0BC70F73-D9AC-7548-9F56-BEA591DC6CAF}" dt="2024-04-08T20:28:54.042" v="374" actId="1076"/>
          <ac:spMkLst>
            <pc:docMk/>
            <pc:sldMk cId="1469966831" sldId="365"/>
            <ac:spMk id="4" creationId="{34CC4DBC-DE94-DA48-BFF7-25029318199F}"/>
          </ac:spMkLst>
        </pc:spChg>
      </pc:sldChg>
      <pc:sldChg chg="modSp add mod">
        <pc:chgData name="Wayne Giroux" userId="5c5b4856-bbb9-4f93-ab2d-8c32bd836453" providerId="ADAL" clId="{0BC70F73-D9AC-7548-9F56-BEA591DC6CAF}" dt="2024-04-08T20:30:57.503" v="426" actId="57"/>
        <pc:sldMkLst>
          <pc:docMk/>
          <pc:sldMk cId="651279851" sldId="366"/>
        </pc:sldMkLst>
        <pc:spChg chg="mod">
          <ac:chgData name="Wayne Giroux" userId="5c5b4856-bbb9-4f93-ab2d-8c32bd836453" providerId="ADAL" clId="{0BC70F73-D9AC-7548-9F56-BEA591DC6CAF}" dt="2024-04-08T20:30:28.657" v="412" actId="20577"/>
          <ac:spMkLst>
            <pc:docMk/>
            <pc:sldMk cId="651279851" sldId="366"/>
            <ac:spMk id="2" creationId="{14F02828-7D30-024C-A1A0-AFFEEBFC899B}"/>
          </ac:spMkLst>
        </pc:spChg>
        <pc:spChg chg="mod">
          <ac:chgData name="Wayne Giroux" userId="5c5b4856-bbb9-4f93-ab2d-8c32bd836453" providerId="ADAL" clId="{0BC70F73-D9AC-7548-9F56-BEA591DC6CAF}" dt="2024-04-08T20:30:57.503" v="426" actId="57"/>
          <ac:spMkLst>
            <pc:docMk/>
            <pc:sldMk cId="651279851" sldId="366"/>
            <ac:spMk id="6" creationId="{7A84F477-6C74-8B46-96A4-5F6286CA13F7}"/>
          </ac:spMkLst>
        </pc:spChg>
      </pc:sldChg>
      <pc:sldChg chg="modSp add mod">
        <pc:chgData name="Wayne Giroux" userId="5c5b4856-bbb9-4f93-ab2d-8c32bd836453" providerId="ADAL" clId="{0BC70F73-D9AC-7548-9F56-BEA591DC6CAF}" dt="2024-04-08T20:32:12.779" v="440" actId="57"/>
        <pc:sldMkLst>
          <pc:docMk/>
          <pc:sldMk cId="3117191161" sldId="367"/>
        </pc:sldMkLst>
        <pc:spChg chg="mod">
          <ac:chgData name="Wayne Giroux" userId="5c5b4856-bbb9-4f93-ab2d-8c32bd836453" providerId="ADAL" clId="{0BC70F73-D9AC-7548-9F56-BEA591DC6CAF}" dt="2024-04-08T20:31:36.074" v="429" actId="20577"/>
          <ac:spMkLst>
            <pc:docMk/>
            <pc:sldMk cId="3117191161" sldId="367"/>
            <ac:spMk id="2" creationId="{14F02828-7D30-024C-A1A0-AFFEEBFC899B}"/>
          </ac:spMkLst>
        </pc:spChg>
        <pc:spChg chg="mod">
          <ac:chgData name="Wayne Giroux" userId="5c5b4856-bbb9-4f93-ab2d-8c32bd836453" providerId="ADAL" clId="{0BC70F73-D9AC-7548-9F56-BEA591DC6CAF}" dt="2024-04-08T20:32:12.779" v="440" actId="57"/>
          <ac:spMkLst>
            <pc:docMk/>
            <pc:sldMk cId="3117191161" sldId="367"/>
            <ac:spMk id="6" creationId="{7A84F477-6C74-8B46-96A4-5F6286CA13F7}"/>
          </ac:spMkLst>
        </pc:spChg>
      </pc:sldChg>
      <pc:sldChg chg="add">
        <pc:chgData name="Wayne Giroux" userId="5c5b4856-bbb9-4f93-ab2d-8c32bd836453" providerId="ADAL" clId="{0BC70F73-D9AC-7548-9F56-BEA591DC6CAF}" dt="2024-04-08T20:33:38.212" v="441"/>
        <pc:sldMkLst>
          <pc:docMk/>
          <pc:sldMk cId="2232837539" sldId="368"/>
        </pc:sldMkLst>
      </pc:sldChg>
      <pc:sldChg chg="modSp add mod">
        <pc:chgData name="Wayne Giroux" userId="5c5b4856-bbb9-4f93-ab2d-8c32bd836453" providerId="ADAL" clId="{0BC70F73-D9AC-7548-9F56-BEA591DC6CAF}" dt="2024-04-08T20:39:42.851" v="500" actId="20577"/>
        <pc:sldMkLst>
          <pc:docMk/>
          <pc:sldMk cId="1903666713" sldId="369"/>
        </pc:sldMkLst>
        <pc:spChg chg="mod">
          <ac:chgData name="Wayne Giroux" userId="5c5b4856-bbb9-4f93-ab2d-8c32bd836453" providerId="ADAL" clId="{0BC70F73-D9AC-7548-9F56-BEA591DC6CAF}" dt="2024-04-08T20:39:42.851" v="500" actId="20577"/>
          <ac:spMkLst>
            <pc:docMk/>
            <pc:sldMk cId="1903666713" sldId="369"/>
            <ac:spMk id="2" creationId="{0F84530C-FDAC-F749-0653-D10F1F218DD5}"/>
          </ac:spMkLst>
        </pc:spChg>
        <pc:spChg chg="mod">
          <ac:chgData name="Wayne Giroux" userId="5c5b4856-bbb9-4f93-ab2d-8c32bd836453" providerId="ADAL" clId="{0BC70F73-D9AC-7548-9F56-BEA591DC6CAF}" dt="2024-04-08T20:35:17.948" v="498" actId="20577"/>
          <ac:spMkLst>
            <pc:docMk/>
            <pc:sldMk cId="1903666713" sldId="369"/>
            <ac:spMk id="4" creationId="{34CC4DBC-DE94-DA48-BFF7-2502931819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12BE-987A-5E49-A312-16D378A9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19285-9311-004C-9392-FD00162C7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7F3-C79D-EF44-88F6-6A561067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1DDDD-1CC7-074E-917A-595F9461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7D9D0-5DA1-D74B-9D4D-91C96F63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F559-B01B-1E40-9013-9DC87242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3E05D-F705-064E-ADE7-F81146436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386FD-AC89-0F41-9B27-EBC754D1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400F0-5E04-1241-961B-CA63E05E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D1175-A0FB-9743-B158-85C9EADE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8DC2A-A57E-9946-8DD1-1716509E9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9B8D5-0ECD-BF4F-828C-9AFF7A283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4F193-E082-3244-B656-DC1945A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6C9B7-DB8D-2B47-A03C-754AD424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0D88-7B90-A94E-925F-6AA43F49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CE53-2408-0D44-A1A3-A39596B0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2C93-74E9-9C41-AEC9-0D03E005C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FE99F-93F4-274D-B955-A08A9FA4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1A3B5-9FEA-3C4A-ABD9-18AE59D7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20DE-E786-3A4D-8610-C743C801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4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0C3ED-5633-0F44-B6B2-3BCF992F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613C4-1C18-2646-9D9D-7D2FAD498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20166-F8F8-1648-8EA5-B8CC75B8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62023-0BBD-0C4F-83B4-11FD14AA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7457-C647-C240-B435-BB93FDAC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2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1826-F509-2745-8A94-1457994B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FB2A2-E3ED-0D45-B85D-12D86450E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BAD76-FD70-AD4E-A716-6DD513CF9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D7410-8710-644F-AE96-4B831B9A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03914-9574-BC44-962B-76B0A252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E14A2-41EB-7A4B-969F-C39E01E6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3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D441-5FDD-2444-82C6-9B78C6F8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96947-17C0-054E-9DE0-BA68BECB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D1080-E1C1-2944-AFB7-79370C1DD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39AA3-577E-0646-9BEE-EAAFDECCA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D2380-2449-DA45-A23E-43854C37A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B0772-8648-7F43-8981-4A718ADF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2BE2A-57F6-9F47-97A4-0B2B2A33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56DB5-AE92-6B42-8F0D-B047F4FB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9AF8-EA37-C743-AC9F-4F757E3B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ED8DE-573F-1D44-A8FF-EFF1D052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34A29-BF71-4E45-9CE1-4FC228AA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DF06B-DF39-F147-9AC1-01A13DCD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7DABA4-8FBF-EE46-8AD3-DB65FE47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5364C-3408-9441-ABE5-2ACDAD9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2AEE3-7B94-A04F-8C65-052E66FF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8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9DD4-BE97-554D-A75A-CDFA0A03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0003-EA8C-2D4A-A8E8-808BA72E2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9A6D4-B866-8A46-80E4-01C466CDF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F16B3-33F8-DA44-BBD6-F050B2E2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105C3-CD76-E24C-A8E8-0EE97374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9EF25-5AD8-3F47-9650-50289C87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3035-1897-2E49-88C5-FE64F01C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79345-441B-9D4D-B845-0E3B91BD9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21E9A-5A99-914B-9512-72C7661AA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E29AC-0216-FB44-990E-0C05FF2D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2C907-337E-C24C-B830-DC2061D3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63972-4E43-004D-8939-C4CE9D5E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6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BFD59-A703-8F4A-9C9B-A8E9619A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C97AA-62BE-FF4B-8124-1B7358F29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FFFA1-6F74-2B43-A5C6-869D61860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52E8-9129-D542-A067-670C792174E6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16C64-2CEF-C043-B20B-3CD1EEFC2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84101-7879-A241-8FBE-324D74B3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130D5-2504-6643-A268-311B5DF1C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orange text&#10;&#10;Description automatically generated">
            <a:extLst>
              <a:ext uri="{FF2B5EF4-FFF2-40B4-BE49-F238E27FC236}">
                <a16:creationId xmlns:a16="http://schemas.microsoft.com/office/drawing/2014/main" id="{F8F5FA1F-2FFD-D611-4FE8-3D522CFCE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4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C4DBC-DE94-DA48-BFF7-250293181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651" y="342654"/>
            <a:ext cx="9662695" cy="914646"/>
          </a:xfrm>
          <a:solidFill>
            <a:srgbClr val="FFFFFF">
              <a:alpha val="20000"/>
            </a:srgbClr>
          </a:solidFill>
        </p:spPr>
        <p:txBody>
          <a:bodyPr anchor="ctr">
            <a:normAutofit/>
          </a:bodyPr>
          <a:lstStyle/>
          <a:p>
            <a:pPr algn="l"/>
            <a:r>
              <a:rPr lang="en-US" sz="4400" b="1" dirty="0">
                <a:solidFill>
                  <a:srgbClr val="F26423"/>
                </a:solidFill>
                <a:latin typeface="Aeonik" panose="02010503030300000000" pitchFamily="2" charset="0"/>
              </a:rPr>
              <a:t>DISCUSSION QUESTIONS: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0F84530C-FDAC-F749-0653-D10F1F218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242" y="1511300"/>
            <a:ext cx="10137515" cy="4432546"/>
          </a:xfrm>
          <a:solidFill>
            <a:srgbClr val="FFFFFF">
              <a:alpha val="20000"/>
            </a:srgbClr>
          </a:solidFill>
        </p:spPr>
        <p:txBody>
          <a:bodyPr>
            <a:normAutofit fontScale="92500" lnSpcReduction="20000"/>
          </a:bodyPr>
          <a:lstStyle/>
          <a:p>
            <a:pPr marL="742950" indent="-742950" algn="l">
              <a:lnSpc>
                <a:spcPct val="100000"/>
              </a:lnSpc>
              <a:buFont typeface="+mj-lt"/>
              <a:buAutoNum type="arabicPeriod"/>
            </a:pPr>
            <a:r>
              <a:rPr lang="en-US" sz="4000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If you could experience any miracle or situation where God did something in someone’s life from the Bible, which would it be?</a:t>
            </a:r>
          </a:p>
          <a:p>
            <a:pPr marL="742950" indent="-742950" algn="l">
              <a:lnSpc>
                <a:spcPct val="100000"/>
              </a:lnSpc>
              <a:buFont typeface="+mj-lt"/>
              <a:buAutoNum type="arabicPeriod"/>
            </a:pPr>
            <a:r>
              <a:rPr lang="en-US" sz="4000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What are some things that have happened to people in your life that could encourage others in their faith?</a:t>
            </a:r>
          </a:p>
          <a:p>
            <a:pPr marL="742950" indent="-742950" algn="l">
              <a:lnSpc>
                <a:spcPct val="100000"/>
              </a:lnSpc>
              <a:buFont typeface="+mj-lt"/>
              <a:buAutoNum type="arabicPeriod"/>
            </a:pPr>
            <a:r>
              <a:rPr lang="en-US" sz="4000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Who are some people whose faith you admire that are outside of high </a:t>
            </a:r>
            <a:r>
              <a:rPr lang="en-US" sz="4000" i="1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school?</a:t>
            </a:r>
            <a:endParaRPr lang="en-US" sz="4000" i="1" dirty="0">
              <a:solidFill>
                <a:srgbClr val="F26423"/>
              </a:solidFill>
              <a:latin typeface="Aeonik" panose="02010503030300000000" pitchFamily="2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6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C4DBC-DE94-DA48-BFF7-250293181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652" y="625065"/>
            <a:ext cx="9662695" cy="1752846"/>
          </a:xfrm>
          <a:solidFill>
            <a:srgbClr val="FFFFFF">
              <a:alpha val="20000"/>
            </a:srgbClr>
          </a:solidFill>
        </p:spPr>
        <p:txBody>
          <a:bodyPr anchor="ctr">
            <a:normAutofit fontScale="90000"/>
          </a:bodyPr>
          <a:lstStyle/>
          <a:p>
            <a:pPr algn="l"/>
            <a:r>
              <a:rPr lang="en-US" b="1" dirty="0">
                <a:solidFill>
                  <a:srgbClr val="F26423"/>
                </a:solidFill>
                <a:latin typeface="Aeonik" panose="02010503030300000000" pitchFamily="2" charset="0"/>
              </a:rPr>
              <a:t>3. BE FILLED WITH THE FRUIT OF YOUR SALVATION</a:t>
            </a:r>
            <a:endParaRPr lang="en-US" sz="4400" b="1" dirty="0">
              <a:solidFill>
                <a:srgbClr val="F26423"/>
              </a:solidFill>
              <a:latin typeface="Aeonik" panose="02010503030300000000" pitchFamily="2" charset="0"/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0F84530C-FDAC-F749-0653-D10F1F218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72" y="2377911"/>
            <a:ext cx="10137515" cy="3298989"/>
          </a:xfrm>
          <a:solidFill>
            <a:srgbClr val="FFFFFF">
              <a:alpha val="20000"/>
            </a:srgbClr>
          </a:solidFill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4000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Verse 11: “May you always be filled with the fruit of your salvation—the righteous character produced in your life by Jesus Christ…”</a:t>
            </a:r>
          </a:p>
        </p:txBody>
      </p:sp>
    </p:spTree>
    <p:extLst>
      <p:ext uri="{BB962C8B-B14F-4D97-AF65-F5344CB8AC3E}">
        <p14:creationId xmlns:p14="http://schemas.microsoft.com/office/powerpoint/2010/main" val="146996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2828-7D30-024C-A1A0-AFFEEBFC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07" y="281598"/>
            <a:ext cx="6500799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Galatians 5:22-23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4F477-6C74-8B46-96A4-5F6286CA13F7}"/>
              </a:ext>
            </a:extLst>
          </p:cNvPr>
          <p:cNvSpPr txBox="1"/>
          <p:nvPr/>
        </p:nvSpPr>
        <p:spPr>
          <a:xfrm>
            <a:off x="1044314" y="1413063"/>
            <a:ext cx="10103372" cy="2062103"/>
          </a:xfrm>
          <a:prstGeom prst="rect">
            <a:avLst/>
          </a:prstGeom>
          <a:solidFill>
            <a:srgbClr val="FFFFFF">
              <a:alpha val="39924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22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But the Holy Spirit produces this kind of fruit in our lives: love, joy, peace, patience, kindness, goodness, faithfulness, </a:t>
            </a:r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23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gentleness, and self-control. There is no law against these things!</a:t>
            </a:r>
          </a:p>
        </p:txBody>
      </p:sp>
    </p:spTree>
    <p:extLst>
      <p:ext uri="{BB962C8B-B14F-4D97-AF65-F5344CB8AC3E}">
        <p14:creationId xmlns:p14="http://schemas.microsoft.com/office/powerpoint/2010/main" val="65127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2828-7D30-024C-A1A0-AFFEEBFC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07" y="281598"/>
            <a:ext cx="6500799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Philippians 1:9-11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4F477-6C74-8B46-96A4-5F6286CA13F7}"/>
              </a:ext>
            </a:extLst>
          </p:cNvPr>
          <p:cNvSpPr txBox="1"/>
          <p:nvPr/>
        </p:nvSpPr>
        <p:spPr>
          <a:xfrm>
            <a:off x="1044314" y="1413063"/>
            <a:ext cx="10103372" cy="5016758"/>
          </a:xfrm>
          <a:prstGeom prst="rect">
            <a:avLst/>
          </a:prstGeom>
          <a:solidFill>
            <a:srgbClr val="FFFFFF">
              <a:alpha val="39924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9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I pray that your love will overflow more and more, and that you will keep on growing in knowledge and understanding. </a:t>
            </a:r>
          </a:p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10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For I want you to understand what really matters, so that you may live pure and blameless lives until the day of Christ’s return. </a:t>
            </a:r>
          </a:p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11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May you always be filled with the fruit of your salvation—the righteous character produced in your life by Jesus Christ—for this will bring much glory and praise to God.</a:t>
            </a:r>
          </a:p>
        </p:txBody>
      </p:sp>
    </p:spTree>
    <p:extLst>
      <p:ext uri="{BB962C8B-B14F-4D97-AF65-F5344CB8AC3E}">
        <p14:creationId xmlns:p14="http://schemas.microsoft.com/office/powerpoint/2010/main" val="311719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orange text&#10;&#10;Description automatically generated">
            <a:extLst>
              <a:ext uri="{FF2B5EF4-FFF2-40B4-BE49-F238E27FC236}">
                <a16:creationId xmlns:a16="http://schemas.microsoft.com/office/drawing/2014/main" id="{F8F5FA1F-2FFD-D611-4FE8-3D522CFCE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C4DBC-DE94-DA48-BFF7-250293181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072" y="634753"/>
            <a:ext cx="9662695" cy="1463757"/>
          </a:xfrm>
          <a:solidFill>
            <a:srgbClr val="FFFFFF">
              <a:alpha val="20000"/>
            </a:srgbClr>
          </a:solidFill>
        </p:spPr>
        <p:txBody>
          <a:bodyPr anchor="ctr">
            <a:normAutofit/>
          </a:bodyPr>
          <a:lstStyle/>
          <a:p>
            <a:pPr algn="l"/>
            <a:r>
              <a:rPr lang="en-US" sz="6600" b="1" dirty="0">
                <a:solidFill>
                  <a:srgbClr val="F26423"/>
                </a:solidFill>
                <a:latin typeface="Aeonik" panose="02010503030300000000" pitchFamily="2" charset="0"/>
              </a:rPr>
              <a:t>TESTIMONY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0F84530C-FDAC-F749-0653-D10F1F218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72" y="2377911"/>
            <a:ext cx="10137515" cy="3578635"/>
          </a:xfrm>
          <a:solidFill>
            <a:srgbClr val="FFFFFF">
              <a:alpha val="20000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Issue </a:t>
            </a:r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  <a:sym typeface="Wingdings" pitchFamily="2" charset="2"/>
              </a:rPr>
              <a:t> Lesson  Response</a:t>
            </a:r>
            <a:endParaRPr lang="en-US" sz="4800" b="1" i="1" dirty="0">
              <a:solidFill>
                <a:srgbClr val="F26423"/>
              </a:solidFill>
              <a:latin typeface="Aeonik" panose="02010503030300000000" pitchFamily="2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6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C4DBC-DE94-DA48-BFF7-250293181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072" y="634753"/>
            <a:ext cx="9662695" cy="1463757"/>
          </a:xfrm>
          <a:solidFill>
            <a:srgbClr val="FFFFFF">
              <a:alpha val="20000"/>
            </a:srgbClr>
          </a:solidFill>
        </p:spPr>
        <p:txBody>
          <a:bodyPr anchor="ctr">
            <a:normAutofit/>
          </a:bodyPr>
          <a:lstStyle/>
          <a:p>
            <a:pPr algn="l"/>
            <a:r>
              <a:rPr lang="en-US" sz="6600" b="1" dirty="0">
                <a:solidFill>
                  <a:srgbClr val="F26423"/>
                </a:solidFill>
                <a:latin typeface="Aeonik" panose="02010503030300000000" pitchFamily="2" charset="0"/>
              </a:rPr>
              <a:t>TESTIMONY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0F84530C-FDAC-F749-0653-D10F1F218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72" y="2377911"/>
            <a:ext cx="10137515" cy="3578635"/>
          </a:xfrm>
          <a:solidFill>
            <a:srgbClr val="FFFFFF">
              <a:alpha val="20000"/>
            </a:srgbClr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Issue: </a:t>
            </a:r>
            <a:r>
              <a:rPr lang="en-US" sz="4000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What is an issue, question, habit?</a:t>
            </a:r>
          </a:p>
          <a:p>
            <a:pPr algn="l">
              <a:lnSpc>
                <a:spcPct val="100000"/>
              </a:lnSpc>
            </a:pPr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  <a:sym typeface="Wingdings" pitchFamily="2" charset="2"/>
              </a:rPr>
              <a:t>Lesson: </a:t>
            </a:r>
            <a:r>
              <a:rPr lang="en-US" sz="4000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  <a:sym typeface="Wingdings" pitchFamily="2" charset="2"/>
              </a:rPr>
              <a:t>Who/what helped with the issue?</a:t>
            </a:r>
            <a:endParaRPr lang="en-US" sz="4800" i="1" dirty="0">
              <a:solidFill>
                <a:srgbClr val="F26423"/>
              </a:solidFill>
              <a:latin typeface="Aeonik" panose="02010503030300000000" pitchFamily="2" charset="0"/>
              <a:ea typeface="Droid Serif" panose="02020600060500020200" pitchFamily="18" charset="0"/>
              <a:cs typeface="Droid Serif" panose="02020600060500020200" pitchFamily="18" charset="0"/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  <a:sym typeface="Wingdings" pitchFamily="2" charset="2"/>
              </a:rPr>
              <a:t>Response: </a:t>
            </a:r>
            <a:r>
              <a:rPr lang="en-US" sz="4000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  <a:sym typeface="Wingdings" pitchFamily="2" charset="2"/>
              </a:rPr>
              <a:t>What has changed?</a:t>
            </a:r>
            <a:endParaRPr lang="en-US" sz="4800" b="1" i="1" dirty="0">
              <a:solidFill>
                <a:srgbClr val="F26423"/>
              </a:solidFill>
              <a:latin typeface="Aeonik" panose="02010503030300000000" pitchFamily="2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8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2828-7D30-024C-A1A0-AFFEEBFC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07" y="281598"/>
            <a:ext cx="6500799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Philippians 1:1-11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4F477-6C74-8B46-96A4-5F6286CA13F7}"/>
              </a:ext>
            </a:extLst>
          </p:cNvPr>
          <p:cNvSpPr txBox="1"/>
          <p:nvPr/>
        </p:nvSpPr>
        <p:spPr>
          <a:xfrm>
            <a:off x="1044314" y="1062841"/>
            <a:ext cx="10103372" cy="4524315"/>
          </a:xfrm>
          <a:prstGeom prst="rect">
            <a:avLst/>
          </a:prstGeom>
          <a:solidFill>
            <a:srgbClr val="FFFFFF">
              <a:alpha val="39924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1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This letter is from Paul and Timothy, slaves of Christ Jesus. I am writing to all of God’s holy people in Philippi who belong to Christ Jesus, including the church leaders and deacons.</a:t>
            </a:r>
          </a:p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2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May God our Father and the Lord Jesus Christ give you grace and peace.</a:t>
            </a:r>
          </a:p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3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Every time I think of you, I give thanks to my God. </a:t>
            </a:r>
          </a:p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4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Whenever I pray, I make my requests for all of you with joy, </a:t>
            </a:r>
          </a:p>
        </p:txBody>
      </p:sp>
    </p:spTree>
    <p:extLst>
      <p:ext uri="{BB962C8B-B14F-4D97-AF65-F5344CB8AC3E}">
        <p14:creationId xmlns:p14="http://schemas.microsoft.com/office/powerpoint/2010/main" val="232252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2828-7D30-024C-A1A0-AFFEEBFC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07" y="281598"/>
            <a:ext cx="6500799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Philippians 1:1-11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4F477-6C74-8B46-96A4-5F6286CA13F7}"/>
              </a:ext>
            </a:extLst>
          </p:cNvPr>
          <p:cNvSpPr txBox="1"/>
          <p:nvPr/>
        </p:nvSpPr>
        <p:spPr>
          <a:xfrm>
            <a:off x="1044314" y="1062841"/>
            <a:ext cx="10103372" cy="5509200"/>
          </a:xfrm>
          <a:prstGeom prst="rect">
            <a:avLst/>
          </a:prstGeom>
          <a:solidFill>
            <a:srgbClr val="FFFFFF">
              <a:alpha val="39924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5 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for you have been my partners in spreading the Good News about Christ from the time you first heard it until now. </a:t>
            </a:r>
          </a:p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6 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And I am certain that God, who began the good work within you, will continue his work until it is finally finished on the day when Christ Jesus returns.</a:t>
            </a:r>
          </a:p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7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So it is right that I should feel as I do about all of you, for you have a special place in my heart. You share with me the special favor of God, both in my imprisonment and in defending and </a:t>
            </a:r>
          </a:p>
          <a:p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confirming the truth of the Good News. </a:t>
            </a:r>
          </a:p>
        </p:txBody>
      </p:sp>
    </p:spTree>
    <p:extLst>
      <p:ext uri="{BB962C8B-B14F-4D97-AF65-F5344CB8AC3E}">
        <p14:creationId xmlns:p14="http://schemas.microsoft.com/office/powerpoint/2010/main" val="171185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2828-7D30-024C-A1A0-AFFEEBFC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07" y="281598"/>
            <a:ext cx="6500799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Philippians 1:1-11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4F477-6C74-8B46-96A4-5F6286CA13F7}"/>
              </a:ext>
            </a:extLst>
          </p:cNvPr>
          <p:cNvSpPr txBox="1"/>
          <p:nvPr/>
        </p:nvSpPr>
        <p:spPr>
          <a:xfrm>
            <a:off x="1044314" y="1413063"/>
            <a:ext cx="10103372" cy="4031873"/>
          </a:xfrm>
          <a:prstGeom prst="rect">
            <a:avLst/>
          </a:prstGeom>
          <a:solidFill>
            <a:srgbClr val="FFFFFF">
              <a:alpha val="39924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8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God knows how much I love you and long for you with the tender compassion of Christ Jesus.</a:t>
            </a:r>
          </a:p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9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I pray that your love will overflow more and more, and that you will keep on growing in knowledge and understanding. </a:t>
            </a:r>
          </a:p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10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For I want you to understand what really matters, so that you may live pure and blameless lives until the day of Christ’s return. </a:t>
            </a:r>
          </a:p>
        </p:txBody>
      </p:sp>
    </p:spTree>
    <p:extLst>
      <p:ext uri="{BB962C8B-B14F-4D97-AF65-F5344CB8AC3E}">
        <p14:creationId xmlns:p14="http://schemas.microsoft.com/office/powerpoint/2010/main" val="425690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2828-7D30-024C-A1A0-AFFEEBFC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07" y="281598"/>
            <a:ext cx="6500799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Philippians 1:1-11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4F477-6C74-8B46-96A4-5F6286CA13F7}"/>
              </a:ext>
            </a:extLst>
          </p:cNvPr>
          <p:cNvSpPr txBox="1"/>
          <p:nvPr/>
        </p:nvSpPr>
        <p:spPr>
          <a:xfrm>
            <a:off x="1044314" y="1413063"/>
            <a:ext cx="10103372" cy="2062103"/>
          </a:xfrm>
          <a:prstGeom prst="rect">
            <a:avLst/>
          </a:prstGeom>
          <a:solidFill>
            <a:srgbClr val="FFFFFF">
              <a:alpha val="39924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11</a:t>
            </a:r>
            <a:r>
              <a:rPr lang="en-CA" sz="3200" dirty="0">
                <a:solidFill>
                  <a:srgbClr val="F26423"/>
                </a:solidFill>
                <a:latin typeface="Aeonik Medium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 May you always be filled with the fruit of your salvation—the righteous character produced in your life by Jesus Christ—for this will bring much glory and praise to God.</a:t>
            </a:r>
          </a:p>
        </p:txBody>
      </p:sp>
    </p:spTree>
    <p:extLst>
      <p:ext uri="{BB962C8B-B14F-4D97-AF65-F5344CB8AC3E}">
        <p14:creationId xmlns:p14="http://schemas.microsoft.com/office/powerpoint/2010/main" val="123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C4DBC-DE94-DA48-BFF7-250293181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204" y="914154"/>
            <a:ext cx="9662695" cy="914646"/>
          </a:xfrm>
          <a:solidFill>
            <a:srgbClr val="FFFFFF">
              <a:alpha val="20000"/>
            </a:srgbClr>
          </a:solidFill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solidFill>
                  <a:srgbClr val="F26423"/>
                </a:solidFill>
                <a:latin typeface="Aeonik" panose="02010503030300000000" pitchFamily="2" charset="0"/>
              </a:rPr>
              <a:t>1. GOD BEGAN</a:t>
            </a:r>
            <a:endParaRPr lang="en-US" sz="4400" b="1" dirty="0">
              <a:solidFill>
                <a:srgbClr val="F26423"/>
              </a:solidFill>
              <a:latin typeface="Aeonik" panose="02010503030300000000" pitchFamily="2" charset="0"/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0F84530C-FDAC-F749-0653-D10F1F218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72" y="2377911"/>
            <a:ext cx="10137515" cy="3578635"/>
          </a:xfrm>
          <a:solidFill>
            <a:srgbClr val="FFFFFF">
              <a:alpha val="20000"/>
            </a:srgbClr>
          </a:solidFill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4000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Verse 6a: “And I am certain that God, who began the good work within you…”</a:t>
            </a:r>
          </a:p>
        </p:txBody>
      </p:sp>
    </p:spTree>
    <p:extLst>
      <p:ext uri="{BB962C8B-B14F-4D97-AF65-F5344CB8AC3E}">
        <p14:creationId xmlns:p14="http://schemas.microsoft.com/office/powerpoint/2010/main" val="304406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C4DBC-DE94-DA48-BFF7-250293181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204" y="914154"/>
            <a:ext cx="9662695" cy="914646"/>
          </a:xfrm>
          <a:solidFill>
            <a:srgbClr val="FFFFFF">
              <a:alpha val="20000"/>
            </a:srgbClr>
          </a:solidFill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solidFill>
                  <a:srgbClr val="F26423"/>
                </a:solidFill>
                <a:latin typeface="Aeonik" panose="02010503030300000000" pitchFamily="2" charset="0"/>
              </a:rPr>
              <a:t>2. HE WILL CONTINUE</a:t>
            </a:r>
            <a:endParaRPr lang="en-US" sz="4400" b="1" dirty="0">
              <a:solidFill>
                <a:srgbClr val="F26423"/>
              </a:solidFill>
              <a:latin typeface="Aeonik" panose="02010503030300000000" pitchFamily="2" charset="0"/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0F84530C-FDAC-F749-0653-D10F1F218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72" y="2377911"/>
            <a:ext cx="10137515" cy="3578635"/>
          </a:xfrm>
          <a:solidFill>
            <a:srgbClr val="FFFFFF">
              <a:alpha val="20000"/>
            </a:srgbClr>
          </a:solidFill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4000" i="1" dirty="0">
                <a:solidFill>
                  <a:srgbClr val="F26423"/>
                </a:solidFill>
                <a:latin typeface="Aeonik" panose="02010503030300000000" pitchFamily="2" charset="0"/>
                <a:ea typeface="Droid Serif" panose="02020600060500020200" pitchFamily="18" charset="0"/>
                <a:cs typeface="Droid Serif" panose="02020600060500020200" pitchFamily="18" charset="0"/>
              </a:rPr>
              <a:t>Verse 6b: “…will continue his work until it is finally finished…”</a:t>
            </a:r>
          </a:p>
        </p:txBody>
      </p:sp>
    </p:spTree>
    <p:extLst>
      <p:ext uri="{BB962C8B-B14F-4D97-AF65-F5344CB8AC3E}">
        <p14:creationId xmlns:p14="http://schemas.microsoft.com/office/powerpoint/2010/main" val="279999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616</Words>
  <Application>Microsoft Macintosh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Aeonik</vt:lpstr>
      <vt:lpstr>Aeonik Medium</vt:lpstr>
      <vt:lpstr>Arial</vt:lpstr>
      <vt:lpstr>Calibri</vt:lpstr>
      <vt:lpstr>Calibri Light</vt:lpstr>
      <vt:lpstr>Office Theme</vt:lpstr>
      <vt:lpstr>PowerPoint Presentation</vt:lpstr>
      <vt:lpstr>TESTIMONY</vt:lpstr>
      <vt:lpstr>TESTIMONY</vt:lpstr>
      <vt:lpstr>Philippians 1:1-11</vt:lpstr>
      <vt:lpstr>Philippians 1:1-11</vt:lpstr>
      <vt:lpstr>Philippians 1:1-11</vt:lpstr>
      <vt:lpstr>Philippians 1:1-11</vt:lpstr>
      <vt:lpstr>1. GOD BEGAN</vt:lpstr>
      <vt:lpstr>2. HE WILL CONTINUE</vt:lpstr>
      <vt:lpstr>DISCUSSION QUESTIONS:</vt:lpstr>
      <vt:lpstr>3. BE FILLED WITH THE FRUIT OF YOUR SALVATION</vt:lpstr>
      <vt:lpstr>Galatians 5:22-23</vt:lpstr>
      <vt:lpstr>Philippians 1:9-11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 Giroux</dc:creator>
  <cp:lastModifiedBy>Wayne Giroux</cp:lastModifiedBy>
  <cp:revision>20</cp:revision>
  <dcterms:created xsi:type="dcterms:W3CDTF">2020-08-07T18:17:30Z</dcterms:created>
  <dcterms:modified xsi:type="dcterms:W3CDTF">2024-04-08T20:42:17Z</dcterms:modified>
</cp:coreProperties>
</file>